
<file path=[Content_Types].xml><?xml version="1.0" encoding="utf-8"?>
<Types xmlns="http://schemas.openxmlformats.org/package/2006/content-types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theme+xml" PartName="/ppt/theme/theme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78.xml"/>
  <Override ContentType="application/vnd.openxmlformats-officedocument.presentationml.slideMaster+xml" PartName="/ppt/slideMasters/slideMaster2.xml"/>
  <Override ContentType="application/vnd.openxmlformats-officedocument.theme+xml" PartName="/ppt/theme/theme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84.xml"/>
  <Override ContentType="application/vnd.openxmlformats-officedocument.presentationml.slideMaster+xml" PartName="/ppt/slideMasters/slideMaster3.xml"/>
  <Override ContentType="application/vnd.openxmlformats-officedocument.theme+xml" PartName="/ppt/theme/theme3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90.xml"/>
  <Override ContentType="application/vnd.openxmlformats-officedocument.presentationml.slideMaster+xml" PartName="/ppt/slideMasters/slideMaster4.xml"/>
  <Override ContentType="application/vnd.openxmlformats-officedocument.theme+xml" PartName="/ppt/theme/theme4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99.xml"/>
  <Override ContentType="application/vnd.openxmlformats-officedocument.presentationml.slideMaster+xml" PartName="/ppt/slideMasters/slideMaster5.xml"/>
  <Override ContentType="application/vnd.openxmlformats-officedocument.theme+xml" PartName="/ppt/theme/theme5.xml"/>
  <Override ContentType="application/vnd.openxmlformats-officedocument.presentationml.notesMaster+xml" PartName="/ppt/notesMasters/notesMaster1.xml"/>
  <Override ContentType="application/vnd.openxmlformats-officedocument.theme+xml" PartName="/ppt/theme/theme6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notesSlide+xml" PartName="/ppt/notesSlides/notesSlide1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notesSlide+xml" PartName="/ppt/notesSlides/notesSlide2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Default ContentType="image/jpeg" Extension="jpg"/>
  <Default ContentType="image/png" Extension="png"/>
  <Default ContentType="image/jpeg" Extension="jpeg"/>
  <Override ContentType="application/x-fontdata" PartName="/ppt/fonts/font1.fntdata"/>
  <Override ContentType="application/vnd.openxmlformats-officedocument.presentationml.presentation.main+xml" PartName="/ppt/presentation.xml"/>
  <Default ContentType="application/xml" Extension="xml"/>
  <Default ContentType="application/vnd.openxmlformats-package.relationships+xml" Extension="rels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/ppt/media/image1.jpeg" Type="http://schemas.openxmlformats.org/officeDocument/2006/relationships/image"/><Relationship Id="rId2" Target="/ppt/media/image2.png" Type="http://schemas.openxmlformats.org/officeDocument/2006/relationships/image"/><Relationship Id="rId3" Target="/ppt/media/image3.png" Type="http://schemas.openxmlformats.org/officeDocument/2006/relationships/image"/><Relationship Id="rId4" Target="/ppt/media/image4.jpg" Type="http://schemas.openxmlformats.org/officeDocument/2006/relationships/image"/><Relationship Id="rId5" Target="/ppt/media/image5.jpg" Type="http://schemas.openxmlformats.org/officeDocument/2006/relationships/image"/><Relationship Id="rId6" Target="/ppt/media/image6.png" Type="http://schemas.openxmlformats.org/officeDocument/2006/relationships/image"/><Relationship Id="rId7" Target="/ppt/media/image7.png" Type="http://schemas.openxmlformats.org/officeDocument/2006/relationships/image"/><Relationship Id="rId8" Target="/ppt/media/image8.png" Type="http://schemas.openxmlformats.org/officeDocument/2006/relationships/image"/><Relationship Id="rId9" Target="/ppt/media/image9.png" Type="http://schemas.openxmlformats.org/officeDocument/2006/relationships/image"/><Relationship Id="rId10" Target="/ppt/media/image10.png" Type="http://schemas.openxmlformats.org/officeDocument/2006/relationships/image"/><Relationship Id="rId11" Target="/ppt/media/image11.png" Type="http://schemas.openxmlformats.org/officeDocument/2006/relationships/image"/><Relationship Id="rId12" Target="/ppt/media/image12.png" Type="http://schemas.openxmlformats.org/officeDocument/2006/relationships/image"/><Relationship Id="rId13" Target="/ppt/media/image13.png" Type="http://schemas.openxmlformats.org/officeDocument/2006/relationships/image"/><Relationship Id="rId14" Target="/ppt/media/image14.png" Type="http://schemas.openxmlformats.org/officeDocument/2006/relationships/image"/><Relationship Id="rId15" Target="/ppt/media/image15.png" Type="http://schemas.openxmlformats.org/officeDocument/2006/relationships/image"/><Relationship Id="rId16" Target="/ppt/media/image16.png" Type="http://schemas.openxmlformats.org/officeDocument/2006/relationships/image"/><Relationship Id="rId17" Target="/ppt/media/image17.png" Type="http://schemas.openxmlformats.org/officeDocument/2006/relationships/image"/><Relationship Id="rId18" Target="/ppt/media/image18.png" Type="http://schemas.openxmlformats.org/officeDocument/2006/relationships/image"/><Relationship Id="rId19" Target="/ppt/media/image19.jpeg" Type="http://schemas.openxmlformats.org/officeDocument/2006/relationships/image"/><Relationship Id="rId20" Target="/ppt/media/image20.jpg" Type="http://schemas.openxmlformats.org/officeDocument/2006/relationships/image"/><Relationship Id="rId21" Target="/ppt/media/image21.png" Type="http://schemas.openxmlformats.org/officeDocument/2006/relationships/image"/><Relationship Id="rId22" Target="/ppt/media/image22.png" Type="http://schemas.openxmlformats.org/officeDocument/2006/relationships/image"/><Relationship Id="rId23" Target="ppt/media/img_cc_black.png" Type="http://schemas.openxmlformats.org/officeDocument/2006/relationships/image"/><Relationship Id="rId24" Target="ppt/presentation.xml" Type="http://schemas.openxmlformats.org/officeDocument/2006/relationships/officeDocument"/><Relationship Id="rId25" Target="docProps/core.xml" Type="http://schemas.openxmlformats.org/package/2006/relationships/metadata/core-properties"/><Relationship Id="rId26" Target="docProps/app.xml" Type="http://schemas.openxmlformats.org/officeDocument/2006/relationships/extended-properties"/></Relationships>
</file>

<file path=ppt/presentation.xml><?xml version="1.0" encoding="utf-8"?>
<p:presentation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embedTrueTypeFonts="1" saveSubsetFonts="1">
  <p:sldMasterIdLst>
    <p:sldMasterId id="2147483648" r:id="rId1"/>
    <p:sldMasterId id="2147483655" r:id="rId3"/>
    <p:sldMasterId id="2147483728" r:id="rId5"/>
    <p:sldMasterId id="2147483735" r:id="rId7"/>
    <p:sldMasterId id="2147483742" r:id="rId9"/>
  </p:sldMasterIdLst>
  <p:notesMasterIdLst>
    <p:notesMasterId r:id="rId11"/>
  </p:notesMasterIdLst>
  <p:sldIdLst>
    <p:sldId id="256" r:id="rId13"/>
    <p:sldId id="257" r:id="rId14"/>
    <p:sldId id="258" r:id="rId15"/>
    <p:sldId id="259" r:id="rId16"/>
    <p:sldId id="260" r:id="rId17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7"/>
    <p:sldId id="269" r:id="rId28"/>
  </p:sldIdLst>
  <p:sldSz cx="9144000" cy="6858000" type="screen4x3"/>
  <p:notesSz cx="9144000" cy="6858000"/>
  <p:embeddedFontLst>
    <p:embeddedFont>
      <p:font typeface="Roboto"/>
      <p:bold r:id="rId30"/>
    </p:embeddedFont>
  </p:embeddedFontLst>
  <p:custDataLst/>
  <p:defaultTextStyle>
    <a:defPPr>
      <a:defRPr lang="en-US"/>
    </a:defPPr>
    <a:lvl1pPr algn="l" lvl="0" marL="0" rtl="false">
      <a:defRPr dirty="0" lang="en-US" sz="1800">
        <a:solidFill>
          <a:schemeClr val="tx1"/>
        </a:solidFill>
        <a:latin typeface="+mn-lt"/>
      </a:defRPr>
    </a:lvl1pPr>
    <a:lvl2pPr algn="l" lvl="1" marL="457200" rtl="false">
      <a:defRPr dirty="0" lang="en-US" sz="1800">
        <a:solidFill>
          <a:schemeClr val="tx1"/>
        </a:solidFill>
        <a:latin typeface="+mn-lt"/>
      </a:defRPr>
    </a:lvl2pPr>
    <a:lvl3pPr algn="l" lvl="2" marL="914400" rtl="false">
      <a:defRPr dirty="0" lang="en-US" sz="1800">
        <a:solidFill>
          <a:schemeClr val="tx1"/>
        </a:solidFill>
        <a:latin typeface="+mn-lt"/>
      </a:defRPr>
    </a:lvl3pPr>
    <a:lvl4pPr algn="l" lvl="3" marL="1371600" rtl="false">
      <a:defRPr dirty="0" lang="en-US" sz="1800">
        <a:solidFill>
          <a:schemeClr val="tx1"/>
        </a:solidFill>
        <a:latin typeface="+mn-lt"/>
      </a:defRPr>
    </a:lvl4pPr>
    <a:lvl5pPr algn="l" lvl="4" marL="1828800" rtl="false">
      <a:defRPr dirty="0" lang="en-US" sz="1800">
        <a:solidFill>
          <a:schemeClr val="tx1"/>
        </a:solidFill>
        <a:latin typeface="+mn-lt"/>
      </a:defRPr>
    </a:lvl5pPr>
    <a:lvl6pPr algn="l" lvl="5" marL="2286000" rtl="false">
      <a:defRPr dirty="0" lang="en-US" sz="1800">
        <a:solidFill>
          <a:schemeClr val="tx1"/>
        </a:solidFill>
        <a:latin typeface="+mn-lt"/>
      </a:defRPr>
    </a:lvl6pPr>
    <a:lvl7pPr algn="l" lvl="6" marL="2743200" rtl="false">
      <a:defRPr dirty="0" lang="en-US" sz="1800">
        <a:solidFill>
          <a:schemeClr val="tx1"/>
        </a:solidFill>
        <a:latin typeface="+mn-lt"/>
      </a:defRPr>
    </a:lvl7pPr>
    <a:lvl8pPr algn="l" lvl="7" marL="3200400" rtl="false">
      <a:defRPr dirty="0" lang="en-US" sz="1800">
        <a:solidFill>
          <a:schemeClr val="tx1"/>
        </a:solidFill>
        <a:latin typeface="+mn-lt"/>
      </a:defRPr>
    </a:lvl8pPr>
    <a:lvl9pPr algn="l" lvl="8" marL="3657600" rtl="false">
      <a:defRPr dirty="0" lang="en-US" sz="1800">
        <a:solidFill>
          <a:schemeClr val="tx1"/>
        </a:solidFill>
        <a:latin typeface="+mn-lt"/>
      </a:defRPr>
    </a:lvl9pPr>
  </p:defaultTextStyle>
</p:presentation>
</file>

<file path=ppt/presProps.xml><?xml version="1.0" encoding="utf-8"?>
<p:presentation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showPr showNarration="1">
    <p:sldAll/>
  </p:showPr>
</p:presentationPr>
</file>

<file path=ppt/tableStyles.xml><?xml version="1.0" encoding="utf-8"?>
<a:tblStyleLs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def="{5C22544A-7EE6-4342-B048-85BDC9FD1C3A}"/>
</file>

<file path=ppt/viewProps.xml><?xml version="1.0" encoding="utf-8"?>
<p:view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normalViewPr showOutlineIcons="false">
    <p:restoredLeft sz="15620"/>
    <p:restoredTop sz="94660"/>
  </p:normalViewPr>
  <p:slideViewPr>
    <p:cSldViewPr>
      <p:cViewPr varScale="true">
        <p:scale>
          <a:sx d="100" n="73"/>
          <a:sy d="100" n="73"/>
        </p:scale>
        <p:origin x="-1110" y="-102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8028800" cy="780288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theme/theme1.xml" Type="http://schemas.openxmlformats.org/officeDocument/2006/relationships/theme"/><Relationship Id="rId3" Target="slideMasters/slideMaster2.xml" Type="http://schemas.openxmlformats.org/officeDocument/2006/relationships/slideMaster"/><Relationship Id="rId4" Target="theme/theme2.xml" Type="http://schemas.openxmlformats.org/officeDocument/2006/relationships/theme"/><Relationship Id="rId5" Target="slideMasters/slideMaster3.xml" Type="http://schemas.openxmlformats.org/officeDocument/2006/relationships/slideMaster"/><Relationship Id="rId6" Target="theme/theme3.xml" Type="http://schemas.openxmlformats.org/officeDocument/2006/relationships/theme"/><Relationship Id="rId7" Target="slideMasters/slideMaster4.xml" Type="http://schemas.openxmlformats.org/officeDocument/2006/relationships/slideMaster"/><Relationship Id="rId8" Target="theme/theme4.xml" Type="http://schemas.openxmlformats.org/officeDocument/2006/relationships/theme"/><Relationship Id="rId9" Target="slideMasters/slideMaster5.xml" Type="http://schemas.openxmlformats.org/officeDocument/2006/relationships/slideMaster"/><Relationship Id="rId10" Target="theme/theme5.xml" Type="http://schemas.openxmlformats.org/officeDocument/2006/relationships/theme"/><Relationship Id="rId11" Target="notesMasters/notesMaster1.xml" Type="http://schemas.openxmlformats.org/officeDocument/2006/relationships/notesMaster"/><Relationship Id="rId12" Target="theme/theme6.xml" Type="http://schemas.openxmlformats.org/officeDocument/2006/relationships/theme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notesSlides/notesSlide1.xml" Type="http://schemas.openxmlformats.org/officeDocument/2006/relationships/notesSlide"/><Relationship Id="rId19" Target="slides/slide6.xml" Type="http://schemas.openxmlformats.org/officeDocument/2006/relationships/slide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notesSlides/notesSlide2.xml" Type="http://schemas.openxmlformats.org/officeDocument/2006/relationships/notes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tableStyles.xml" Type="http://schemas.openxmlformats.org/officeDocument/2006/relationships/tableStyles"/><Relationship Id="rId30" Target="fonts/font1.fntdata" Type="http://schemas.openxmlformats.org/officeDocument/2006/relationships/font"/><Relationship Id="rId31" Target="presProps.xml" Type="http://schemas.openxmlformats.org/officeDocument/2006/relationships/presProps"/><Relationship Id="rId32" Target="viewProps.xml" Type="http://schemas.openxmlformats.org/officeDocument/2006/relationships/viewProps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img_cc_black.png>
</file>

<file path=ppt/notesMasters/_rels/notesMaster1.xml.rels><?xml version="1.0" encoding="UTF-8" standalone="no"?><Relationships xmlns="http://schemas.openxmlformats.org/package/2006/relationships"><Relationship Id="rId1" Target="../theme/theme6.xml" Type="http://schemas.openxmlformats.org/officeDocument/2006/relationships/theme"/></Relationships>
</file>

<file path=ppt/notesMasters/notesMaster1.xml><?xml version="1.0" encoding="utf-8"?>
<p:notesMaster xmlns:p="http://schemas.openxmlformats.org/presentationml/2006/main" xmlns:a="http://schemas.openxmlformats.org/drawing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44B65459-4C01-9248-BDAA-F28591FAF6F5}" type="datetimeFigureOut">
              <a:rPr lang="en-US" smtClean="0"/>
              <a:t>4/4/17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rIns="91440" rtlCol="0" tIns="45720"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69327042-6B61-B148-8485-8BBBFAA1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1138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!-- $Id$ --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2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2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4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6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70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1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2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3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4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5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6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7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8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9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2.xml" Type="http://schemas.openxmlformats.org/officeDocument/2006/relationships/slideMaster"/></Relationships>
</file>

<file path=ppt/slideLayouts/_rels/slideLayout80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3.xml" Type="http://schemas.openxmlformats.org/officeDocument/2006/relationships/slideMaster"/></Relationships>
</file>

<file path=ppt/slideLayouts/_rels/slideLayout81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2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3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4.xml.rels><?xml version="1.0" encoding="UTF-8" standalone="no"?>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85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4.xml" Type="http://schemas.openxmlformats.org/officeDocument/2006/relationships/slideMaster"/></Relationships>
</file>

<file path=ppt/slideLayouts/_rels/slideLayout86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4.xml" Type="http://schemas.openxmlformats.org/officeDocument/2006/relationships/slideMaster"/></Relationships>
</file>

<file path=ppt/slideLayouts/_rels/slideLayout87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88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4.xml" Type="http://schemas.openxmlformats.org/officeDocument/2006/relationships/slideMaster"/></Relationships>
</file>

<file path=ppt/slideLayouts/_rels/slideLayout89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90.xml.rels><?xml version="1.0" encoding="UTF-8" standalone="no"?><Relationships xmlns="http://schemas.openxmlformats.org/package/2006/relationships"><Relationship Id="rId1" Target="../slideMasters/slideMaster4.xml" Type="http://schemas.openxmlformats.org/officeDocument/2006/relationships/slideMaster"/></Relationships>
</file>

<file path=ppt/slideLayouts/_rels/slideLayout91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2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3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4.xml.rels><?xml version="1.0" encoding="UTF-8" standalone="no"?><Relationships xmlns="http://schemas.openxmlformats.org/package/2006/relationships"><Relationship Id="rId2" Target="../media/image2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5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6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Masters/slideMaster5.xml" Type="http://schemas.openxmlformats.org/officeDocument/2006/relationships/slideMaster"/></Relationships>
</file>

<file path=ppt/slideLayouts/_rels/slideLayout97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8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_rels/slideLayout99.xml.rels><?xml version="1.0" encoding="UTF-8" standalone="no"?><Relationships xmlns="http://schemas.openxmlformats.org/package/2006/relationships"><Relationship Id="rId1" Target="../slideMasters/slideMaster5.xml" Type="http://schemas.openxmlformats.org/officeDocument/2006/relationships/slideMaster"/></Relationships>
</file>

<file path=ppt/slideLayouts/slideLayout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618C1C1E-C502-45FE-A69D-2328CACA6DC5}">
                <a16:creationId xmlns:a16="http://schemas.microsoft.com/office/drawing/2010/main" id="{C9D87AE7-F3BC-4B31-8CAF-5168D862E58F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B59C3C3F-63CF-4724-84E4-471429D618C1}">
                <a16:creationId xmlns:a16="http://schemas.microsoft.com/office/drawing/2010/main" id="{D4E6EAB0-56A7-4B38-97EA-593D3DFCE593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D4883369-C508-4BB6-92B6-872059530C84}">
                <a16:creationId xmlns:a16="http://schemas.microsoft.com/office/drawing/2010/main" id="{08B9C89D-C78E-4D92-B5EC-BAAFC843A56C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dirty="0" lang="en-US" sz="1400">
                <a:solidFill>
                  <a:srgbClr val="000000"/>
                </a:solidFill>
              </a:rPr>
              <a:t>©</a:t>
            </a:r>
            <a:r>
              <a:rPr dirty="0" lang="en-US" sz="1200">
                <a:solidFill>
                  <a:srgbClr val="000000"/>
                </a:solidFill>
              </a:rPr>
              <a:t> </a:t>
            </a:r>
            <a:r>
              <a:rPr dirty="0" err="1" lang="en-US" sz="1200">
                <a:solidFill>
                  <a:srgbClr val="000000"/>
                </a:solidFill>
              </a:rPr>
              <a:t>Eversafe</a:t>
            </a:r>
            <a:r>
              <a:rPr dirty="0" lang="en-US" sz="1200">
                <a:solidFill>
                  <a:srgbClr val="000000"/>
                </a:solidFill>
              </a:rPr>
              <a:t> Academy 2018</a:t>
            </a:r>
            <a:endParaRPr dirty="0" lang="en-US" sz="1200">
              <a:solidFill>
                <a:srgbClr val="000000"/>
              </a:solidFill>
            </a:endParaRPr>
          </a:p>
        </p:txBody>
      </p:sp>
      <p:pic>
        <p:nvPicPr>
          <p:cNvPr descr="C:\Users\Staff_Guest\Desktop\Final (1).png" id="5" name="Picture 2">
            <a:extLst>
              <a:ext uri="{2E162DEB-9F70-4C10-A470-C0E88A139F4F}">
                <a16:creationId xmlns:a16="http://schemas.microsoft.com/office/drawing/2010/main" id="{822CD11F-AAE1-4311-AA7B-927E9C9A96AA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012CF7B2-C272-4E1F-BA29-A33B744AC7AC}">
                <a16:creationId xmlns:a16="http://schemas.microsoft.com/office/drawing/2010/main" id="{D9ACE0E8-0636-404F-AB47-C6E39AAF9EFF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rgbClr val="000000"/>
                </a:solidFill>
                <a:latin typeface="Gisha"/>
              </a:rPr>
              <a:t>Welcome to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5725EF54-8B88-44DA-A70B-A4CFD8412517}">
                <a16:creationId xmlns:a16="http://schemas.microsoft.com/office/drawing/2010/main" id="{8410F3F9-75F5-4D32-B20B-F8B305E5F9B7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 To Success </a:t>
            </a:r>
            <a:endParaRPr b="1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803FCFB2-5088-4DA7-82DF-354D3167EC39}">
                <a16:creationId xmlns:a16="http://schemas.microsoft.com/office/drawing/2010/main" id="{95B466DE-FC5B-4409-93CB-16923438B14A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BE320DA2-6421-4897-A798-B4916E814709}">
                <a16:creationId xmlns:a16="http://schemas.microsoft.com/office/drawing/2010/main" id="{6FA48CDD-10D1-4511-9220-C2901A91F1E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DEC21F2-8476-433D-A8F0-F7A87234426F}">
        <p14:creationId xmlns:p14="http://schemas.microsoft.com/office/powerpoint/2010/main" val="168919289303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67C5C32-E113-434B-A45C-08FAE80A07B4}">
                <a16:creationId xmlns:a16="http://schemas.microsoft.com/office/drawing/2010/main" id="{DD7F4396-60FA-44F5-9C14-34E9F661181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CE605ABF-C344-4E2E-94BF-00930B18346A}" type="slidenum"/>
            <a:endParaRPr dirty="0" lang="en-US"/>
          </a:p>
        </p:txBody>
      </p:sp>
      <p:sp>
        <p:nvSpPr>
          <p:cNvPr id="3" name="TextBox 8">
            <a:extLst>
              <a:ext uri="{45437A0C-5E95-424A-B696-3834109E92EC}">
                <a16:creationId xmlns:a16="http://schemas.microsoft.com/office/drawing/2010/main" id="{61E210BD-EEBE-4F24-87C5-C9AEEB15DE21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7">
            <a:extLst>
              <a:ext uri="{D20B57B3-11F8-49A1-838E-FE8A4F47E622}">
                <a16:creationId xmlns:a16="http://schemas.microsoft.com/office/drawing/2010/main" id="{10098DD0-5676-4F73-88E5-7E1F3AB7818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FD04D6FE-BD61-498D-9AFF-2FACA39B2583}">
                <a16:creationId xmlns:a16="http://schemas.microsoft.com/office/drawing/2010/main" id="{8D1338A2-60C5-4BFA-9C98-E339B982FA7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8537BEB7-6AFA-495D-808D-4A138D6C4BCD}">
                <a16:creationId xmlns:a16="http://schemas.microsoft.com/office/drawing/2010/main" id="{2F749342-654B-4C98-89B7-9553527CB61B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AF2E15AD-7CFC-40B5-A081-8ACD1F2223C8}">
        <p14:creationId xmlns:p14="http://schemas.microsoft.com/office/powerpoint/2010/main" val="168919289305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D608E8A3-C027-4BC3-9122-D95A840D26B1}">
                <a16:creationId xmlns:a16="http://schemas.microsoft.com/office/drawing/2010/main" id="{C0C89679-23F1-4847-A515-5BA65F03574C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0A23D021-C182-4BA5-B349-34E58ABD75F1}">
                <a16:creationId xmlns:a16="http://schemas.microsoft.com/office/drawing/2010/main" id="{EDEBCE13-974E-468C-A94A-DB135A09F70B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B216B457-5053-4E9D-A421-F0B82A3728A5}">
                <a16:creationId xmlns:a16="http://schemas.microsoft.com/office/drawing/2010/main" id="{99DCB816-0E82-4CA3-8602-4CCAC4DF4431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8B55E28D-4D18-4838-BC4C-035FF4E65174}" type="slidenum"/>
            <a:endParaRPr dirty="0" lang="en-US"/>
          </a:p>
        </p:txBody>
      </p:sp>
    </p:spTree>
    <p:extLst>
      <p:ext uri="{C03B794B-3443-47B8-B1E3-927C591BC2CE}">
        <p14:creationId xmlns:p14="http://schemas.microsoft.com/office/powerpoint/2010/main" val="1689192893054"/>
      </p:ext>
    </p:extLst>
  </p:cSld>
  <p:clrMapOvr>
    <a:masterClrMapping/>
  </p:clrMapOvr>
</p:sldLayout>
</file>

<file path=ppt/slideLayouts/slideLayout1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26E5700-39FE-4F4A-BCEC-E3741735297A}">
                <a16:creationId xmlns:a16="http://schemas.microsoft.com/office/drawing/2010/main" id="{4EB4CB2D-3B91-412C-A3EF-B0907AFA0E9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80C14765-1D99-4002-9B93-9178233DF612}" type="slidenum"/>
            <a:endParaRPr dirty="0" lang="en-US"/>
          </a:p>
        </p:txBody>
      </p:sp>
      <p:sp>
        <p:nvSpPr>
          <p:cNvPr id="3" name="TextBox 8">
            <a:extLst>
              <a:ext uri="{B1071D94-337C-42FD-9BBF-9FE09759A5C7}">
                <a16:creationId xmlns:a16="http://schemas.microsoft.com/office/drawing/2010/main" id="{9EC3DA3B-8EC2-42BB-9639-E4B2879EA97A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grpSp>
        <p:nvGrpSpPr>
          <p:cNvPr id="4" name="Group 4">
            <a:extLst>
              <a:ext uri="{1C246B25-981B-44C8-8EE4-1CA48E5129B1}">
                <a16:creationId xmlns:a16="http://schemas.microsoft.com/office/drawing/2010/main" id="{4C1D7D3E-AB2B-4B2E-8E38-D4776EEE3B5D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1343909E-5939-4366-88CE-97DF4A4182AA}">
                  <a16:creationId xmlns:a16="http://schemas.microsoft.com/office/drawing/2010/main" id="{E3D69C65-B5EA-4AEA-BBF1-A88D7E8C135F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6" name="Freeform 18">
              <a:extLst>
                <a:ext uri="{507E07A8-1B63-4E38-A31E-E3E744197D84}">
                  <a16:creationId xmlns:a16="http://schemas.microsoft.com/office/drawing/2010/main" id="{2088D813-D59D-48E5-AABC-6E22A5A6BD92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22">
              <a:extLst>
                <a:ext uri="{F81BBB2D-3263-437B-A675-0259F375D3B9}">
                  <a16:creationId xmlns:a16="http://schemas.microsoft.com/office/drawing/2010/main" id="{91FEBAB6-5169-4965-94FA-6D31FB51DFAA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6">
              <a:extLst>
                <a:ext uri="{F1048767-CB79-4804-84DC-B2780F6F8D00}">
                  <a16:creationId xmlns:a16="http://schemas.microsoft.com/office/drawing/2010/main" id="{55573B1E-8653-4C10-BAC8-70CD05FEE755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9" name="TextBox 12">
            <a:extLst>
              <a:ext uri="{00158E98-DAFB-4AE1-9D7E-47E41CBED7E0}">
                <a16:creationId xmlns:a16="http://schemas.microsoft.com/office/drawing/2010/main" id="{796263FD-35AC-4E67-9324-6EF3A993D7CF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BBF13EBF-C3F5-4165-A296-5005214048FD}">
                <a16:creationId xmlns:a16="http://schemas.microsoft.com/office/drawing/2010/main" id="{18A0B597-5AE8-480A-A79F-87F131172295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86410BEA-E3C5-4DC7-8FAB-0448F109C179}">
                <a16:creationId xmlns:a16="http://schemas.microsoft.com/office/drawing/2010/main" id="{3EC9EED7-E42B-4344-9A3A-4F6054FDEF2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1BEFECC7-02B7-40A0-886C-2D368C5E88DD}">
                <a16:creationId xmlns:a16="http://schemas.microsoft.com/office/drawing/2010/main" id="{D390DDE4-D205-4853-8B38-8845A48DEE0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CE489CF6-27B1-4EA7-A9CD-C0D04F137D49}">
                <a16:creationId xmlns:a16="http://schemas.microsoft.com/office/drawing/2010/main" id="{C7E39842-EAC5-405C-9606-56A539ED5CC5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DCB3A658-42B1-4219-A1B4-D2BDD16221D6}">
        <p14:creationId xmlns:p14="http://schemas.microsoft.com/office/powerpoint/2010/main" val="168919289305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25CF3B89-EC1E-4E44-8FDF-B5E50406819E}">
        <p14:creationId xmlns:p14="http://schemas.microsoft.com/office/powerpoint/2010/main" val="1689192893058"/>
      </p:ext>
    </p:extLst>
  </p:cSld>
  <p:clrMapOvr>
    <a:masterClrMapping/>
  </p:clrMapOvr>
</p:sldLayout>
</file>

<file path=ppt/slideLayouts/slideLayout1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787EE26B-7BB3-4085-8E2D-663C1B1F0331}">
                <a16:creationId xmlns:a16="http://schemas.microsoft.com/office/drawing/2010/main" id="{5D4A194C-E98C-47CD-8CDE-63B61F1C278E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7791B573-368B-4C61-9A45-ED183C6960ED}">
                <a16:creationId xmlns:a16="http://schemas.microsoft.com/office/drawing/2010/main" id="{D51C743D-6F00-4710-8ECA-BD0F3565D9C2}"/>
              </a:ext>
            </a:extLst>
          </p:cNvPr>
          <p:cNvSpPr>
            <a:spLocks noGrp="true"/>
          </p:cNvSpPr>
          <p:nvPr>
            <p:ph idx="1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  <a:lvl2pPr lvl="1">
              <a:defRPr dirty="0" lang="en-US">
                <a:latin typeface="Arial"/>
              </a:defRPr>
            </a:lvl2pPr>
            <a:lvl3pPr lvl="2">
              <a:defRPr dirty="0" lang="en-US">
                <a:latin typeface="Arial"/>
              </a:defRPr>
            </a:lvl3pPr>
            <a:lvl4pPr lvl="3">
              <a:defRPr dirty="0" lang="en-US">
                <a:latin typeface="Arial"/>
              </a:defRPr>
            </a:lvl4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Rectangle 6">
            <a:extLst>
              <a:ext uri="{72241E49-DADB-4767-8981-E968E70942C3}">
                <a16:creationId xmlns:a16="http://schemas.microsoft.com/office/drawing/2010/main" id="{7D892607-DFB4-4BF3-A5CF-39DF3D5739B2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ln/>
        </p:spPr>
        <p:txBody>
          <a:bodyPr rtlCol="0" vert="horz"/>
          <a:lstStyle>
            <a:lvl1pPr lvl="0"/>
          </a:lstStyle>
          <a:p>
            <a:pPr/>
            <a:fld id="{5645F1DC-4D62-40A0-8C98-020A79AA81B9}" type="slidenum"/>
            <a:endParaRPr dirty="0" lang="en-US"/>
          </a:p>
        </p:txBody>
      </p:sp>
    </p:spTree>
    <p:extLst>
      <p:ext uri="{FED72C0A-EEFD-4DB2-9C13-1D8CC4F1E889}">
        <p14:creationId xmlns:p14="http://schemas.microsoft.com/office/powerpoint/2010/main" val="1689192893060"/>
      </p:ext>
    </p:extLst>
  </p:cSld>
  <p:clrMapOvr>
    <a:masterClrMapping/>
  </p:clrMapOvr>
</p:sldLayout>
</file>

<file path=ppt/slideLayouts/slideLayout1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AAC9C0E-22FA-4B7E-9663-E3D1A6D82638}">
                <a16:creationId xmlns:a16="http://schemas.microsoft.com/office/drawing/2010/main" id="{78C8B5E1-BE4C-4A8C-8A3E-B4C8DA83478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E8A472A-45B7-42C8-872B-2BD02E1C9DED}" type="slidenum"/>
            <a:endParaRPr dirty="0" lang="en-US"/>
          </a:p>
        </p:txBody>
      </p:sp>
      <p:sp>
        <p:nvSpPr>
          <p:cNvPr id="3" name="Text Placeholder 5">
            <a:extLst>
              <a:ext uri="{1E2C83DB-CBC6-49DF-B082-666D1B889867}">
                <a16:creationId xmlns:a16="http://schemas.microsoft.com/office/drawing/2010/main" id="{9198B10B-BD54-4AB4-BBB8-949426AAE9F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24FE111-47DB-4544-82F3-0B1223B0E12E}">
                <a16:creationId xmlns:a16="http://schemas.microsoft.com/office/drawing/2010/main" id="{13124484-0A0A-4C22-B7E6-7A635BA5BB7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5FB289F-49B0-4A24-99FC-C0ED5C9E4916}">
        <p14:creationId xmlns:p14="http://schemas.microsoft.com/office/powerpoint/2010/main" val="168919289306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9D48B4A-F78B-4AD4-B89A-F66A56C6C185}">
                <a16:creationId xmlns:a16="http://schemas.microsoft.com/office/drawing/2010/main" id="{401C12CF-3F0A-4741-A914-C509749B39F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ADAA783-594F-4AE0-927E-BC54EE1BFA26}" type="slidenum"/>
            <a:endParaRPr dirty="0" lang="en-US"/>
          </a:p>
        </p:txBody>
      </p:sp>
      <p:sp>
        <p:nvSpPr>
          <p:cNvPr id="3" name="Text Placeholder 5">
            <a:extLst>
              <a:ext uri="{65F5D9A7-5BE1-426A-9B46-FF4533B232BF}">
                <a16:creationId xmlns:a16="http://schemas.microsoft.com/office/drawing/2010/main" id="{D1AE3E50-7311-4DA1-856E-B08711B4657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9D1835C-CC85-430C-833D-6EAF88281883}">
                <a16:creationId xmlns:a16="http://schemas.microsoft.com/office/drawing/2010/main" id="{1A0C4F86-B4C3-4C17-B638-BEB7C4C1C89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247F2CA-80E6-48B4-8AC4-E134925CD4FB}">
        <p14:creationId xmlns:p14="http://schemas.microsoft.com/office/powerpoint/2010/main" val="168919289306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B10DA64-2350-4EE3-8D2E-9886EBF40F84}">
                <a16:creationId xmlns:a16="http://schemas.microsoft.com/office/drawing/2010/main" id="{1EA884EF-4F83-472E-95B9-1E9170284FD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EE396E5-012F-4378-972E-6EF1187D4892}" type="slidenum"/>
            <a:endParaRPr dirty="0" lang="en-US"/>
          </a:p>
        </p:txBody>
      </p:sp>
      <p:sp>
        <p:nvSpPr>
          <p:cNvPr id="3" name="Text Placeholder 5">
            <a:extLst>
              <a:ext uri="{A249C1FB-4826-4B2E-A3D0-598F0D90E0A7}">
                <a16:creationId xmlns:a16="http://schemas.microsoft.com/office/drawing/2010/main" id="{FC95B196-F507-4650-A211-88BCDEA1D3F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23AA8D2E-7845-48C6-9CBE-F51D6CD637C8}">
                <a16:creationId xmlns:a16="http://schemas.microsoft.com/office/drawing/2010/main" id="{2DC350D7-E97D-4E6A-AF90-888286A37CC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3A3733D-AC33-4F15-8A90-78D48711EBCE}">
        <p14:creationId xmlns:p14="http://schemas.microsoft.com/office/powerpoint/2010/main" val="168919289306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BEB6785-599F-4566-B03D-039FEAE429B6}">
                <a16:creationId xmlns:a16="http://schemas.microsoft.com/office/drawing/2010/main" id="{60FAF39A-185A-455D-84F1-C44C5BA3C7F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F629B5D6-C588-4003-BCD0-8E6ECE5BE3DC}" type="slidenum"/>
            <a:endParaRPr dirty="0" lang="en-US"/>
          </a:p>
        </p:txBody>
      </p:sp>
      <p:sp>
        <p:nvSpPr>
          <p:cNvPr id="3" name="Text Placeholder 5">
            <a:extLst>
              <a:ext uri="{B05831E8-FA42-4049-84DD-E608E3D87854}">
                <a16:creationId xmlns:a16="http://schemas.microsoft.com/office/drawing/2010/main" id="{A414E43A-24D2-4F41-83EF-B31140EC35C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9644090-2236-4F5D-9AB9-7F43BEE3DD11}">
                <a16:creationId xmlns:a16="http://schemas.microsoft.com/office/drawing/2010/main" id="{DA8A79CC-1603-483B-98DB-09684586415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7CD329D-5DFD-4DE9-B10A-6B121F30EF5A}">
        <p14:creationId xmlns:p14="http://schemas.microsoft.com/office/powerpoint/2010/main" val="168919289306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1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503905E-2903-402C-9441-5AC05C9D84EE}">
                <a16:creationId xmlns:a16="http://schemas.microsoft.com/office/drawing/2010/main" id="{E862E10C-AA0D-4492-8A19-76BCA47EE42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1AE50C7B-0498-4995-83C3-2B85A631F5E4}" type="slidenum"/>
            <a:endParaRPr dirty="0" lang="en-US"/>
          </a:p>
        </p:txBody>
      </p:sp>
      <p:sp>
        <p:nvSpPr>
          <p:cNvPr id="3" name="Text Placeholder 5">
            <a:extLst>
              <a:ext uri="{21332598-7228-4039-803F-7EBC86AA56FE}">
                <a16:creationId xmlns:a16="http://schemas.microsoft.com/office/drawing/2010/main" id="{FF1E816B-8857-4736-B632-3C7BB2CDB46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9926F9A-02A3-4499-B779-EA462E8B001F}">
                <a16:creationId xmlns:a16="http://schemas.microsoft.com/office/drawing/2010/main" id="{EE37EF98-A438-49C3-A246-230DDB233F7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F4AB1FD-8DB9-4502-9EE7-4190B4E047EF}">
        <p14:creationId xmlns:p14="http://schemas.microsoft.com/office/powerpoint/2010/main" val="168919289306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24E3858-2F33-4B71-BF4B-225D9050D1D6}">
                <a16:creationId xmlns:a16="http://schemas.microsoft.com/office/drawing/2010/main" id="{C548114D-61F4-4D01-96E8-D6CA26DA7DE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5FA119DA-F8FA-4034-A0D6-41FC481E309B}" type="slidenum"/>
            <a:endParaRPr dirty="0" lang="en-US"/>
          </a:p>
        </p:txBody>
      </p:sp>
      <p:sp>
        <p:nvSpPr>
          <p:cNvPr id="3" name="TextBox 8">
            <a:extLst>
              <a:ext uri="{CA923F3B-8BCB-40A5-A572-E4B63D2A041E}">
                <a16:creationId xmlns:a16="http://schemas.microsoft.com/office/drawing/2010/main" id="{A5222082-7BB4-4326-A2C2-79BE698C664F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5">
            <a:extLst>
              <a:ext uri="{1F5D35D3-B58E-4EA0-8920-1205CE4531BE}">
                <a16:creationId xmlns:a16="http://schemas.microsoft.com/office/drawing/2010/main" id="{4C11A419-57C6-42DE-A6AB-230A7E0FBB5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FBB4268A-3765-4C96-A720-8A5BEAB20CE4}">
                <a16:creationId xmlns:a16="http://schemas.microsoft.com/office/drawing/2010/main" id="{385D11A7-6D02-4423-A5E8-3F825BE051B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51ABA888-83F1-4FCD-AD89-2388E067E4B3}">
                <a16:creationId xmlns:a16="http://schemas.microsoft.com/office/drawing/2010/main" id="{C275B75D-608D-4BBB-95F8-F76D392BBA33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327FB3C1-9ABE-4C0C-AF52-C9B3DE18F1D5}">
        <p14:creationId xmlns:p14="http://schemas.microsoft.com/office/powerpoint/2010/main" val="168919289303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04E9162-321D-4977-9503-843BC4AEEB82}">
                <a16:creationId xmlns:a16="http://schemas.microsoft.com/office/drawing/2010/main" id="{9FA93129-5B8A-4B42-A1B1-EB658886ED4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B2675AC-7D4E-4BCE-87B8-85A9DD6E2616}" type="slidenum"/>
            <a:endParaRPr dirty="0" lang="en-US"/>
          </a:p>
        </p:txBody>
      </p:sp>
      <p:sp>
        <p:nvSpPr>
          <p:cNvPr id="3" name="Text Placeholder 5">
            <a:extLst>
              <a:ext uri="{B04AEEE8-69DF-442F-85B4-87CC94308225}">
                <a16:creationId xmlns:a16="http://schemas.microsoft.com/office/drawing/2010/main" id="{68ABF3BA-8AC3-4CFA-A1CC-82A52209327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DA3901F-0675-4130-82EB-AD23CC4586D4}">
                <a16:creationId xmlns:a16="http://schemas.microsoft.com/office/drawing/2010/main" id="{E401AC89-CCF8-43A2-9857-E72B4EBB78E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B27D13F-CD5A-4DD7-934A-40A451E3E154}">
        <p14:creationId xmlns:p14="http://schemas.microsoft.com/office/powerpoint/2010/main" val="168919289306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E68F2E6-5E06-4302-A6C7-57F43293C0B7}">
                <a16:creationId xmlns:a16="http://schemas.microsoft.com/office/drawing/2010/main" id="{D4C949B8-4E64-4D31-BEC4-026EB0CB350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4182825-2D63-4BA2-978D-225582922582}" type="slidenum"/>
            <a:endParaRPr dirty="0" lang="en-US"/>
          </a:p>
        </p:txBody>
      </p:sp>
      <p:sp>
        <p:nvSpPr>
          <p:cNvPr id="3" name="Text Placeholder 5">
            <a:extLst>
              <a:ext uri="{5313A30D-D2A2-43F2-82A8-9BE90BF03CF2}">
                <a16:creationId xmlns:a16="http://schemas.microsoft.com/office/drawing/2010/main" id="{2E6D2D1F-7187-465D-BCCB-46A90098559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7419BB6-EC9E-4F0A-BAA3-A08CB02F7C7F}">
                <a16:creationId xmlns:a16="http://schemas.microsoft.com/office/drawing/2010/main" id="{6FDFDD0B-C63B-4383-AA50-7952712B518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6BAC5A7-BBD9-414F-901E-13D4723DF82E}">
        <p14:creationId xmlns:p14="http://schemas.microsoft.com/office/powerpoint/2010/main" val="168919289307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3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E782B1B-311C-4172-BF0B-2361D8135A32}">
                <a16:creationId xmlns:a16="http://schemas.microsoft.com/office/drawing/2010/main" id="{908821CC-6AAC-4540-B17D-422A97B4EDDC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7C7894A-C737-486D-AF5D-38E2E70ECDF6}" type="slidenum"/>
            <a:endParaRPr dirty="0" lang="en-US"/>
          </a:p>
        </p:txBody>
      </p:sp>
      <p:sp>
        <p:nvSpPr>
          <p:cNvPr id="3" name="Text Placeholder 5">
            <a:extLst>
              <a:ext uri="{A89EC740-175A-40C0-8483-C311330D9F57}">
                <a16:creationId xmlns:a16="http://schemas.microsoft.com/office/drawing/2010/main" id="{C2DB0F3A-598F-4FD3-A861-9D93C933080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F22A6B1-989C-42EB-A284-4E73CB71D636}">
                <a16:creationId xmlns:a16="http://schemas.microsoft.com/office/drawing/2010/main" id="{91CB78D7-9593-4FCC-8D84-5D6A5F390CC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7EBE59A-9E14-40F0-99C0-DA5993C81ED2}">
        <p14:creationId xmlns:p14="http://schemas.microsoft.com/office/powerpoint/2010/main" val="168919289307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9604D8B-5CED-4314-9578-4B9F4C4CFE57}">
                <a16:creationId xmlns:a16="http://schemas.microsoft.com/office/drawing/2010/main" id="{890085D8-34F6-4CEE-8AF9-9A62380689B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858914B-CB93-44B3-B378-A73B7206E917}" type="slidenum"/>
            <a:endParaRPr dirty="0" lang="en-US"/>
          </a:p>
        </p:txBody>
      </p:sp>
      <p:sp>
        <p:nvSpPr>
          <p:cNvPr id="3" name="Text Placeholder 5">
            <a:extLst>
              <a:ext uri="{2D455BBC-B294-4213-A5AE-59429A03BD45}">
                <a16:creationId xmlns:a16="http://schemas.microsoft.com/office/drawing/2010/main" id="{5DAEC397-D977-4068-9AF5-B89D6FCE881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7CC0A56-2E71-4B86-AFB3-4EAEC365A9F9}">
                <a16:creationId xmlns:a16="http://schemas.microsoft.com/office/drawing/2010/main" id="{069EE96A-3A0A-4A20-A090-771AD817EF6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0E0B42D-0677-4D1A-B4A4-06BBE225F432}">
        <p14:creationId xmlns:p14="http://schemas.microsoft.com/office/powerpoint/2010/main" val="168919289307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BA8F305-89ED-40FE-94DB-3FD49E0D945E}">
                <a16:creationId xmlns:a16="http://schemas.microsoft.com/office/drawing/2010/main" id="{E3FD064A-B795-4684-96DF-8DCFA1D743E7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FFB8F56-48E7-40EE-84F7-C7A0316C3185}" type="slidenum"/>
            <a:endParaRPr dirty="0" lang="en-US"/>
          </a:p>
        </p:txBody>
      </p:sp>
      <p:sp>
        <p:nvSpPr>
          <p:cNvPr id="3" name="Text Placeholder 5">
            <a:extLst>
              <a:ext uri="{8DC1DDED-207F-4691-AF7C-0763B5D2AC57}">
                <a16:creationId xmlns:a16="http://schemas.microsoft.com/office/drawing/2010/main" id="{AAA5D1B3-C818-4D38-8A0A-EBD83B4921E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F061176-9B68-4F94-AE51-5352B76A3A9C}">
                <a16:creationId xmlns:a16="http://schemas.microsoft.com/office/drawing/2010/main" id="{FA5797DC-2CD9-43EB-A55E-AA4901B74FA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4153B49-0386-412F-BE2C-95E56C4AF590}">
        <p14:creationId xmlns:p14="http://schemas.microsoft.com/office/powerpoint/2010/main" val="168919289307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DBDD75F-FD03-4497-AA86-2468BB326E6A}">
                <a16:creationId xmlns:a16="http://schemas.microsoft.com/office/drawing/2010/main" id="{F1D6F753-5F1F-4DBD-8F5A-9F99EE328A2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44E471F-0654-42FA-B199-FE77B1220E1A}" type="slidenum"/>
            <a:endParaRPr dirty="0" lang="en-US"/>
          </a:p>
        </p:txBody>
      </p:sp>
      <p:sp>
        <p:nvSpPr>
          <p:cNvPr id="3" name="Text Placeholder 5">
            <a:extLst>
              <a:ext uri="{45A9B002-0ADC-47E0-9156-6EF18E54E6AA}">
                <a16:creationId xmlns:a16="http://schemas.microsoft.com/office/drawing/2010/main" id="{BC927ECE-C9F7-47BB-8769-8CFFDFD716B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B67FC89-3105-4F12-A040-A3E732CD2C1F}">
                <a16:creationId xmlns:a16="http://schemas.microsoft.com/office/drawing/2010/main" id="{930C887B-6915-4C72-A3B9-62850FDD55F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47F68AA-EAD2-410D-9B46-20AA58F12888}">
        <p14:creationId xmlns:p14="http://schemas.microsoft.com/office/powerpoint/2010/main" val="168919289307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95A6903-588D-46AC-8B52-0566DE4E6D58}">
                <a16:creationId xmlns:a16="http://schemas.microsoft.com/office/drawing/2010/main" id="{B1F02ED6-674A-4411-B20B-ED8314D81D0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E79DCC0-D87D-4C80-9B0D-92C826EE6230}" type="slidenum"/>
            <a:endParaRPr dirty="0" lang="en-US"/>
          </a:p>
        </p:txBody>
      </p:sp>
      <p:sp>
        <p:nvSpPr>
          <p:cNvPr id="3" name="Text Placeholder 5">
            <a:extLst>
              <a:ext uri="{08717E73-BEB1-4245-B6A2-FB090B5D06E6}">
                <a16:creationId xmlns:a16="http://schemas.microsoft.com/office/drawing/2010/main" id="{5488AE5D-F476-4C86-A67A-801E800A444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3EE4D0F1-611F-4A62-BF85-1E70C1E15A6A}">
                <a16:creationId xmlns:a16="http://schemas.microsoft.com/office/drawing/2010/main" id="{A2016B34-346C-440F-865C-7B4D6351EF5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2403F61-F9CD-46C1-8BCE-E3982077178A}">
        <p14:creationId xmlns:p14="http://schemas.microsoft.com/office/powerpoint/2010/main" val="168919289307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793AA36-9FF1-406B-B3B8-98321DB475DE}">
                <a16:creationId xmlns:a16="http://schemas.microsoft.com/office/drawing/2010/main" id="{B3279E12-A7DE-412F-8DE2-EA0A6B2EE0E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6B518DE-730F-449F-A8FD-8F2C28BB212B}" type="slidenum"/>
            <a:endParaRPr dirty="0" lang="en-US"/>
          </a:p>
        </p:txBody>
      </p:sp>
      <p:sp>
        <p:nvSpPr>
          <p:cNvPr id="3" name="Text Placeholder 5">
            <a:extLst>
              <a:ext uri="{27A50A58-A0E9-4B63-9910-C3283EFC9615}">
                <a16:creationId xmlns:a16="http://schemas.microsoft.com/office/drawing/2010/main" id="{B3F8DED3-CA8C-459B-AA01-3D6AA0A93DD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880B586-C16E-4BA5-92EE-090C74043A59}">
                <a16:creationId xmlns:a16="http://schemas.microsoft.com/office/drawing/2010/main" id="{2291CB54-0808-41F2-88DD-40A7F1F6C09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14F512C-3DC1-418B-A7AF-9F69D4F8DDC8}">
        <p14:creationId xmlns:p14="http://schemas.microsoft.com/office/powerpoint/2010/main" val="168919289308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1FCCB8E-E86C-4A49-AC64-73C4B5B7CCB9}">
                <a16:creationId xmlns:a16="http://schemas.microsoft.com/office/drawing/2010/main" id="{A2316A63-1BE7-40A8-B047-0F19142788B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E2086FE-2435-4F43-94AF-00B306F22719}" type="slidenum"/>
            <a:endParaRPr dirty="0" lang="en-US"/>
          </a:p>
        </p:txBody>
      </p:sp>
      <p:sp>
        <p:nvSpPr>
          <p:cNvPr id="3" name="Text Placeholder 5">
            <a:extLst>
              <a:ext uri="{8778B08F-FF27-41E6-8587-BB93C617B05E}">
                <a16:creationId xmlns:a16="http://schemas.microsoft.com/office/drawing/2010/main" id="{C9FA288B-2FB4-4A2C-810A-C08302906DE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71220C9-EDEA-443E-98AB-76EBA0BA05CC}">
                <a16:creationId xmlns:a16="http://schemas.microsoft.com/office/drawing/2010/main" id="{D865B1B5-65A0-4492-BBFB-8FFE47DAFE7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65D6CAE-D790-4E2B-9A48-845573FC07EB}">
        <p14:creationId xmlns:p14="http://schemas.microsoft.com/office/powerpoint/2010/main" val="168919289308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2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4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D00AD19-470A-4C2A-A1A4-50BFC17901B9}">
                <a16:creationId xmlns:a16="http://schemas.microsoft.com/office/drawing/2010/main" id="{3357CC49-1908-4B5E-88ED-9A4EC857485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F7FFD81D-A863-47AB-8745-7321F5640AD0}" type="slidenum"/>
            <a:endParaRPr dirty="0" lang="en-US"/>
          </a:p>
        </p:txBody>
      </p:sp>
      <p:sp>
        <p:nvSpPr>
          <p:cNvPr id="3" name="Text Placeholder 5">
            <a:extLst>
              <a:ext uri="{16D19F7C-A66D-47F5-B43D-3DD502CFEB50}">
                <a16:creationId xmlns:a16="http://schemas.microsoft.com/office/drawing/2010/main" id="{1FC5A585-E6C7-4CA1-B6DA-E20D5A367B9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0ADEBF7-3C59-4267-93B2-3F6365D14ECB}">
                <a16:creationId xmlns:a16="http://schemas.microsoft.com/office/drawing/2010/main" id="{3DBEDF46-1409-4CA3-89DB-2B7C55DBF78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DAB1D4D-96A7-47F0-9190-748BC69B3D56}">
        <p14:creationId xmlns:p14="http://schemas.microsoft.com/office/powerpoint/2010/main" val="168919289308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EB52D154-3232-44CF-9CF1-1F25EE097885}">
                <a16:creationId xmlns:a16="http://schemas.microsoft.com/office/drawing/2010/main" id="{A3E890FA-81EC-4314-8CA0-D23A8E78C1C9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C2CB24EB-6A7B-4CB7-BFE4-0FF8B7A43C9E}">
                <a16:creationId xmlns:a16="http://schemas.microsoft.com/office/drawing/2010/main" id="{6F18AAED-BB22-4FCE-A439-735290DCFC60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445AC3D8-B334-4B10-A29C-49C43EFBB929}">
                <a16:creationId xmlns:a16="http://schemas.microsoft.com/office/drawing/2010/main" id="{D9D2C360-530A-4045-905A-7C3F91B844D4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4DD83BA1-9C10-42D0-B487-AD2672BA537E}" type="slidenum"/>
            <a:endParaRPr dirty="0" lang="en-US"/>
          </a:p>
        </p:txBody>
      </p:sp>
    </p:spTree>
    <p:extLst>
      <p:ext uri="{58FCFDCB-5D4C-4856-AA9B-B19A6C7E5605}">
        <p14:creationId xmlns:p14="http://schemas.microsoft.com/office/powerpoint/2010/main" val="1689192893038"/>
      </p:ext>
    </p:extLst>
  </p:cSld>
  <p:clrMapOvr>
    <a:masterClrMapping/>
  </p:clrMapOvr>
</p:sldLayout>
</file>

<file path=ppt/slideLayouts/slideLayout3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E7C60FC-050D-4B71-8CF4-12D7FA101224}">
                <a16:creationId xmlns:a16="http://schemas.microsoft.com/office/drawing/2010/main" id="{12948199-E339-41F6-97B7-EEB9C1E9E1D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764398F-AADC-4B01-A718-2EBB8621C004}" type="slidenum"/>
            <a:endParaRPr dirty="0" lang="en-US"/>
          </a:p>
        </p:txBody>
      </p:sp>
      <p:sp>
        <p:nvSpPr>
          <p:cNvPr id="3" name="Text Placeholder 5">
            <a:extLst>
              <a:ext uri="{96EB3557-3087-4E36-87B1-9326294307F6}">
                <a16:creationId xmlns:a16="http://schemas.microsoft.com/office/drawing/2010/main" id="{CC5857DB-E16D-454A-9D60-987CB4AEA32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60F6641-0E0E-4F9F-B069-09F8013B36B0}">
                <a16:creationId xmlns:a16="http://schemas.microsoft.com/office/drawing/2010/main" id="{0839ACAB-6BC6-46E2-A5F3-DE2842BC3E5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91EB906-0127-4704-9A63-11FE58F597D0}">
        <p14:creationId xmlns:p14="http://schemas.microsoft.com/office/powerpoint/2010/main" val="168919289308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09E4D92-FAC7-4526-820C-C02A9110E24D}">
                <a16:creationId xmlns:a16="http://schemas.microsoft.com/office/drawing/2010/main" id="{7B17B313-402F-4CCC-8DEF-81384D2831C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AB44F3E5-7F4D-47C5-A92C-73AA0892A5CD}" type="slidenum"/>
            <a:endParaRPr dirty="0" lang="en-US"/>
          </a:p>
        </p:txBody>
      </p:sp>
      <p:sp>
        <p:nvSpPr>
          <p:cNvPr id="3" name="Text Placeholder 5">
            <a:extLst>
              <a:ext uri="{151EA4FC-5FB3-4709-B6DE-899251C1BDD1}">
                <a16:creationId xmlns:a16="http://schemas.microsoft.com/office/drawing/2010/main" id="{0BBC8FB8-677C-4AA4-8E98-EC9933838DC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E97290C-06A7-4A58-9A6A-46BC4E6F4A2A}">
                <a16:creationId xmlns:a16="http://schemas.microsoft.com/office/drawing/2010/main" id="{D1115B48-C47E-4477-BF9A-8A0CB9BFB96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9BB5FF5-0D99-432D-92A2-F5BC16833073}">
        <p14:creationId xmlns:p14="http://schemas.microsoft.com/office/powerpoint/2010/main" val="168919289308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6AAE1D2-11C0-4A23-9978-C803F017112D}">
                <a16:creationId xmlns:a16="http://schemas.microsoft.com/office/drawing/2010/main" id="{3EF063F6-1919-45BC-AC22-3D12E097777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E10D48B-744A-444F-9AFA-5E9ABD4B5EDB}" type="slidenum"/>
            <a:endParaRPr dirty="0" lang="en-US"/>
          </a:p>
        </p:txBody>
      </p:sp>
      <p:sp>
        <p:nvSpPr>
          <p:cNvPr id="3" name="Text Placeholder 5">
            <a:extLst>
              <a:ext uri="{765FC20D-FC08-4AAF-AD54-5398CE430CC6}">
                <a16:creationId xmlns:a16="http://schemas.microsoft.com/office/drawing/2010/main" id="{69864D36-6037-4E41-A2B6-5CAB607BA85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1A76D4BF-E89A-4AE0-B314-D362B62E4ABE}">
                <a16:creationId xmlns:a16="http://schemas.microsoft.com/office/drawing/2010/main" id="{D0A5DEC0-2BA8-42E7-A342-1BBB9BB287F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50880B03-89AA-4ACD-BC33-04B98BC723DD}">
        <p14:creationId xmlns:p14="http://schemas.microsoft.com/office/powerpoint/2010/main" val="168919289308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722ECC2-A452-4CC8-9E09-DEFAAD393FA6}">
                <a16:creationId xmlns:a16="http://schemas.microsoft.com/office/drawing/2010/main" id="{1BEE1658-02B9-4C2E-ABBC-B1855A50023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10C9FF2-DFA0-4FF9-A724-FFB143BCA2DF}" type="slidenum"/>
            <a:endParaRPr dirty="0" lang="en-US"/>
          </a:p>
        </p:txBody>
      </p:sp>
      <p:sp>
        <p:nvSpPr>
          <p:cNvPr id="3" name="Text Placeholder 5">
            <a:extLst>
              <a:ext uri="{DAA7C5E6-A1CC-4695-B2DD-E869AA8056FB}">
                <a16:creationId xmlns:a16="http://schemas.microsoft.com/office/drawing/2010/main" id="{50523CD9-C3F8-42E3-8E6E-1DBE4B9E31C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B324B0F-C903-4BC9-9BEB-27824B17D8ED}">
                <a16:creationId xmlns:a16="http://schemas.microsoft.com/office/drawing/2010/main" id="{2F17F23F-032D-4309-BF4E-E2B5D760B68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6306A3A-6BFD-4C8B-9317-7BD39E661831}">
        <p14:creationId xmlns:p14="http://schemas.microsoft.com/office/powerpoint/2010/main" val="168919289308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BE609AD-33C2-4E09-8740-56455B270132}">
                <a16:creationId xmlns:a16="http://schemas.microsoft.com/office/drawing/2010/main" id="{8DCF3219-27FA-4410-AAE5-D16258AB27D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A6355B9-EC66-41A6-90F0-6672446481E5}" type="slidenum"/>
            <a:endParaRPr dirty="0" lang="en-US"/>
          </a:p>
        </p:txBody>
      </p:sp>
      <p:sp>
        <p:nvSpPr>
          <p:cNvPr id="3" name="Text Placeholder 5">
            <a:extLst>
              <a:ext uri="{CF50137E-A39F-4663-95FD-71DAEE9D0816}">
                <a16:creationId xmlns:a16="http://schemas.microsoft.com/office/drawing/2010/main" id="{23B772A3-7AC2-4D5B-96A9-18390E1EA6A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C2D333F-A293-4752-A6DE-6E478A46AE4C}">
                <a16:creationId xmlns:a16="http://schemas.microsoft.com/office/drawing/2010/main" id="{4D1BD379-8E7A-4019-88E9-04CD308C991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8F7FD22-6DEC-4AE0-B671-7C688C19ABAB}">
        <p14:creationId xmlns:p14="http://schemas.microsoft.com/office/powerpoint/2010/main" val="168919289309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34AD892-7C7E-4D0E-8AAE-2FD6D8184D3A}">
                <a16:creationId xmlns:a16="http://schemas.microsoft.com/office/drawing/2010/main" id="{458C431F-FCE1-49C8-96E9-AB84EB3CC33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EC77A35-C799-4690-B122-A7CF122A7A26}" type="slidenum"/>
            <a:endParaRPr dirty="0" lang="en-US"/>
          </a:p>
        </p:txBody>
      </p:sp>
      <p:sp>
        <p:nvSpPr>
          <p:cNvPr id="3" name="Text Placeholder 5">
            <a:extLst>
              <a:ext uri="{D9D0AFA1-1D9E-4D5C-88CC-D7C59630D7A6}">
                <a16:creationId xmlns:a16="http://schemas.microsoft.com/office/drawing/2010/main" id="{8B377D57-D4BF-4B05-A042-21130E55D53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859DD27-478E-420F-8D97-402973849A72}">
                <a16:creationId xmlns:a16="http://schemas.microsoft.com/office/drawing/2010/main" id="{CA34CED1-A52A-47AC-897F-C5FECB301BF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406FDEFE-8026-40D9-8942-15D0D6A9F68A}">
        <p14:creationId xmlns:p14="http://schemas.microsoft.com/office/powerpoint/2010/main" val="168919289309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2B14819-DE2A-4014-888D-FC60FF0FA561}">
                <a16:creationId xmlns:a16="http://schemas.microsoft.com/office/drawing/2010/main" id="{4D0800FF-F670-42CF-9D4F-E7DF414B3CC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424CEAF-9CDB-4ED0-94F0-734EABE5BF1D}" type="slidenum"/>
            <a:endParaRPr dirty="0" lang="en-US"/>
          </a:p>
        </p:txBody>
      </p:sp>
      <p:sp>
        <p:nvSpPr>
          <p:cNvPr id="3" name="Text Placeholder 5">
            <a:extLst>
              <a:ext uri="{5AB1F582-DE15-47F4-9541-18828EF254F0}">
                <a16:creationId xmlns:a16="http://schemas.microsoft.com/office/drawing/2010/main" id="{B8693CA4-82FA-4367-8C4F-558B88BEA661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68CD4EB-2BD0-4826-8679-11BDB19FCBF1}">
                <a16:creationId xmlns:a16="http://schemas.microsoft.com/office/drawing/2010/main" id="{8BE1C370-B21D-4632-A392-A615E220A15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EBC0290-D8A7-43BF-8ED8-FB3ABB17EDD6}">
        <p14:creationId xmlns:p14="http://schemas.microsoft.com/office/powerpoint/2010/main" val="168919289309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5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6FD2A2A-BD3F-445E-BFD3-6BF0043D40C6}">
                <a16:creationId xmlns:a16="http://schemas.microsoft.com/office/drawing/2010/main" id="{D7743FD0-53CA-4693-979C-064CB9101AF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8F68F7E-C9CC-4552-B569-1F50E132201C}" type="slidenum"/>
            <a:endParaRPr dirty="0" lang="en-US"/>
          </a:p>
        </p:txBody>
      </p:sp>
      <p:sp>
        <p:nvSpPr>
          <p:cNvPr id="3" name="Text Placeholder 5">
            <a:extLst>
              <a:ext uri="{ADC0D843-CC9F-42E9-A9E6-5CD53B0D96E6}">
                <a16:creationId xmlns:a16="http://schemas.microsoft.com/office/drawing/2010/main" id="{2F38DCAF-4360-41D3-B421-C3E692EECF2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09F2A17-C82E-4AEB-82C6-C4B721967AB4}">
                <a16:creationId xmlns:a16="http://schemas.microsoft.com/office/drawing/2010/main" id="{D6CAC413-BD2E-4254-95D0-E368BD19F4E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66E4F60-2EEE-4EBD-8360-4823AB5C3814}">
        <p14:creationId xmlns:p14="http://schemas.microsoft.com/office/powerpoint/2010/main" val="168919289309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5776A6C-FA13-4C58-905D-53468ED108A2}">
                <a16:creationId xmlns:a16="http://schemas.microsoft.com/office/drawing/2010/main" id="{D879C4A7-75D3-478A-AC96-DB2E1777C73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93BC532-86C0-4EE9-9269-8942D118D89E}" type="slidenum"/>
            <a:endParaRPr dirty="0" lang="en-US"/>
          </a:p>
        </p:txBody>
      </p:sp>
      <p:sp>
        <p:nvSpPr>
          <p:cNvPr id="3" name="Text Placeholder 5">
            <a:extLst>
              <a:ext uri="{CF054DD8-7027-42B9-9ED3-CEC2D2DC9B40}">
                <a16:creationId xmlns:a16="http://schemas.microsoft.com/office/drawing/2010/main" id="{07C79AB5-3D2B-4876-BD3E-B3CBB9E4E67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1299A47-AFF3-4CAF-AFB0-CFCB1AB720D3}">
                <a16:creationId xmlns:a16="http://schemas.microsoft.com/office/drawing/2010/main" id="{886DEDD7-3D56-4A04-A30B-50E41275D6C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345110C-7D65-48F5-BD09-FFD381F3A35B}">
        <p14:creationId xmlns:p14="http://schemas.microsoft.com/office/powerpoint/2010/main" val="168919289309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3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764E802-9377-45E2-A048-A7A6D8111149}">
                <a16:creationId xmlns:a16="http://schemas.microsoft.com/office/drawing/2010/main" id="{1AF6A1D3-7929-4FDD-80BE-3ADA11C7A8E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691E4D97-76D1-4D2B-9163-69FECCC001CD}" type="slidenum"/>
            <a:endParaRPr dirty="0" lang="en-US"/>
          </a:p>
        </p:txBody>
      </p:sp>
      <p:sp>
        <p:nvSpPr>
          <p:cNvPr id="3" name="Text Placeholder 5">
            <a:extLst>
              <a:ext uri="{F36B56BC-832E-4B3A-A6F3-2A92BAB63487}">
                <a16:creationId xmlns:a16="http://schemas.microsoft.com/office/drawing/2010/main" id="{528AD73E-3B44-40A1-A0D0-7B39A208F6D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1D9559BB-E86F-47DF-9A29-024AE0627649}">
                <a16:creationId xmlns:a16="http://schemas.microsoft.com/office/drawing/2010/main" id="{FF0B7A86-61F3-4AA4-AC69-3BC6DCEF557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2038E72-C279-44B2-8FB5-C3164B93A489}">
        <p14:creationId xmlns:p14="http://schemas.microsoft.com/office/powerpoint/2010/main" val="168919289309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483EB53-BC0C-4C1E-8E21-CC57B71F3170}">
                <a16:creationId xmlns:a16="http://schemas.microsoft.com/office/drawing/2010/main" id="{30016431-B8A1-4AFF-8DAB-C5258255E3F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730DF336-7417-41E4-B6DE-BA8055E6E590}" type="slidenum"/>
            <a:endParaRPr dirty="0" lang="en-US"/>
          </a:p>
        </p:txBody>
      </p:sp>
      <p:sp>
        <p:nvSpPr>
          <p:cNvPr id="3" name="TextBox 8">
            <a:extLst>
              <a:ext uri="{5513E49E-2481-4E21-8243-A35737E806ED}">
                <a16:creationId xmlns:a16="http://schemas.microsoft.com/office/drawing/2010/main" id="{B387319E-0C9F-44AC-9B99-62FCEE511EB0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7">
            <a:extLst>
              <a:ext uri="{DAA61A45-BA5B-40C5-AEFF-8249C1D7FB92}">
                <a16:creationId xmlns:a16="http://schemas.microsoft.com/office/drawing/2010/main" id="{460687EC-A7C1-4180-885B-014FB6CAD74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ED34A9A3-36C9-4F3C-B416-2117407169CE}">
                <a16:creationId xmlns:a16="http://schemas.microsoft.com/office/drawing/2010/main" id="{6C464471-97A8-42A2-B9E3-777365E3B451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840A5DC4-E621-4554-B4C1-45CD5264C9D7}">
                <a16:creationId xmlns:a16="http://schemas.microsoft.com/office/drawing/2010/main" id="{26CB8AE2-5B6C-4B33-A255-F5AC387D605D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C6CF3AA0-3339-43A6-BC0D-D103D1460C9C}">
        <p14:creationId xmlns:p14="http://schemas.microsoft.com/office/powerpoint/2010/main" val="168919289304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CB19162-EA21-4E20-B42B-AAC30702FC75}">
                <a16:creationId xmlns:a16="http://schemas.microsoft.com/office/drawing/2010/main" id="{D22CE261-BC95-4BF4-AB84-CE533376844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4C34FEE-A66A-466F-B913-FD06E55F1A94}" type="slidenum"/>
            <a:endParaRPr dirty="0" lang="en-US"/>
          </a:p>
        </p:txBody>
      </p:sp>
      <p:sp>
        <p:nvSpPr>
          <p:cNvPr id="3" name="Text Placeholder 5">
            <a:extLst>
              <a:ext uri="{01ECE94C-249C-4F11-9E14-595E6550123E}">
                <a16:creationId xmlns:a16="http://schemas.microsoft.com/office/drawing/2010/main" id="{0D641715-4066-456F-B886-5D1CFEC225E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33D8A701-7FB9-42E3-B8F7-02ACCA0712E8}">
                <a16:creationId xmlns:a16="http://schemas.microsoft.com/office/drawing/2010/main" id="{BEEFBF03-AF38-4BB6-9BB7-167FB74FF5F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9C35FF8-D76F-4532-8BC6-48A63ACF71BD}">
        <p14:creationId xmlns:p14="http://schemas.microsoft.com/office/powerpoint/2010/main" val="168919289310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7799968-822F-4686-BA58-34A9AC3FB77B}">
                <a16:creationId xmlns:a16="http://schemas.microsoft.com/office/drawing/2010/main" id="{90F24F3B-6416-4098-98E5-DCDCFAF8A9D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B577C69-E1EA-435F-86A1-D7DEE3FEA13C}" type="slidenum"/>
            <a:endParaRPr dirty="0" lang="en-US"/>
          </a:p>
        </p:txBody>
      </p:sp>
      <p:sp>
        <p:nvSpPr>
          <p:cNvPr id="3" name="Text Placeholder 5">
            <a:extLst>
              <a:ext uri="{54D9CE32-8BC3-4519-9D44-3EBF4FF849C4}">
                <a16:creationId xmlns:a16="http://schemas.microsoft.com/office/drawing/2010/main" id="{DF0D16BF-F895-4CAA-BF66-F72332F7E4C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5CD53E9-EAA9-4829-8405-BE1A1C26571F}">
                <a16:creationId xmlns:a16="http://schemas.microsoft.com/office/drawing/2010/main" id="{6CDBA312-903C-467B-9BD6-89798F546D5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F763B19-2A82-42C4-A5A4-8A115079702D}">
        <p14:creationId xmlns:p14="http://schemas.microsoft.com/office/powerpoint/2010/main" val="168919289310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6904820-5527-4DA3-A35E-CAC77110B2E0}">
                <a16:creationId xmlns:a16="http://schemas.microsoft.com/office/drawing/2010/main" id="{40A469BD-B2D0-4FC9-9ACF-6A271BC9A50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3C5EEA1-6DF8-4BAF-8FD7-1B7DD94968FD}" type="slidenum"/>
            <a:endParaRPr dirty="0" lang="en-US"/>
          </a:p>
        </p:txBody>
      </p:sp>
      <p:sp>
        <p:nvSpPr>
          <p:cNvPr id="3" name="Text Placeholder 5">
            <a:extLst>
              <a:ext uri="{41ACF489-9CA2-4F6E-BA30-B67941AFAB31}">
                <a16:creationId xmlns:a16="http://schemas.microsoft.com/office/drawing/2010/main" id="{68DD77D4-B674-44EC-AEB5-B7D56C1B164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BB1159A-E8EA-4B1B-B610-D098AF40BAE1}">
                <a16:creationId xmlns:a16="http://schemas.microsoft.com/office/drawing/2010/main" id="{8AA0758C-2EAA-4608-B54C-186AFCD5659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1C34FAB-ADAC-4D92-BEAF-5077BE7B5304}">
        <p14:creationId xmlns:p14="http://schemas.microsoft.com/office/powerpoint/2010/main" val="168919289310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D10E0E4-E856-46BB-B2B9-DB226D13AADC}">
                <a16:creationId xmlns:a16="http://schemas.microsoft.com/office/drawing/2010/main" id="{CCF7B6B1-8A67-440A-950C-157062CD4A5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09F61C6-ACD9-439A-8121-BFA45BE6492E}" type="slidenum"/>
            <a:endParaRPr dirty="0" lang="en-US"/>
          </a:p>
        </p:txBody>
      </p:sp>
      <p:sp>
        <p:nvSpPr>
          <p:cNvPr id="3" name="Text Placeholder 5">
            <a:extLst>
              <a:ext uri="{062EE1F3-65A8-4888-8BBD-3882F33D779B}">
                <a16:creationId xmlns:a16="http://schemas.microsoft.com/office/drawing/2010/main" id="{D36BC293-7413-4F4B-AC05-FDB2A303C20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F66AEB2-B146-4A26-A41E-96C722398872}">
                <a16:creationId xmlns:a16="http://schemas.microsoft.com/office/drawing/2010/main" id="{E8ECCB18-B605-4EF3-9CDB-3AE3EBBFA4D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C2CDFA6-6094-445B-B3D6-591F7796B006}">
        <p14:creationId xmlns:p14="http://schemas.microsoft.com/office/powerpoint/2010/main" val="168919289310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6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1C8A263-0427-4C4C-B31C-5C4E5C43BD30}">
                <a16:creationId xmlns:a16="http://schemas.microsoft.com/office/drawing/2010/main" id="{ABE77580-2807-4CC2-A4F6-7061B34B207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63929D3-1A92-4190-8459-F1DA5E87A296}" type="slidenum"/>
            <a:endParaRPr dirty="0" lang="en-US"/>
          </a:p>
        </p:txBody>
      </p:sp>
      <p:sp>
        <p:nvSpPr>
          <p:cNvPr id="3" name="Text Placeholder 5">
            <a:extLst>
              <a:ext uri="{1B388B2F-C56B-4A30-9A0E-217B69B0D0DD}">
                <a16:creationId xmlns:a16="http://schemas.microsoft.com/office/drawing/2010/main" id="{6714A11A-3927-44B0-9A35-F9E6A9DE417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F8EBDB4-D612-443B-ABCE-C2F49E483B60}">
                <a16:creationId xmlns:a16="http://schemas.microsoft.com/office/drawing/2010/main" id="{9B9A7D0D-C3A4-45A4-952E-42B1F3CB8E8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5BF3DC1-5640-439E-B6DD-19BAFB2EAD7F}">
        <p14:creationId xmlns:p14="http://schemas.microsoft.com/office/powerpoint/2010/main" val="168919289310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55135BF-D0E0-4A8F-BE9F-0D00D5BF17D3}">
                <a16:creationId xmlns:a16="http://schemas.microsoft.com/office/drawing/2010/main" id="{70B66085-5D8E-4567-B65C-BCD5F3A5FA4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910A2E3-65CA-4367-8329-2A2B39BEC77E}" type="slidenum"/>
            <a:endParaRPr dirty="0" lang="en-US"/>
          </a:p>
        </p:txBody>
      </p:sp>
      <p:sp>
        <p:nvSpPr>
          <p:cNvPr id="3" name="Text Placeholder 5">
            <a:extLst>
              <a:ext uri="{E3C844C6-E98C-4B48-8705-A21228F54E37}">
                <a16:creationId xmlns:a16="http://schemas.microsoft.com/office/drawing/2010/main" id="{771BD7DC-87B5-432A-BDB3-4B19054A525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1B22C6B0-C63D-475E-87BC-935A8601BEDB}">
                <a16:creationId xmlns:a16="http://schemas.microsoft.com/office/drawing/2010/main" id="{492306DE-7C8F-44A1-BA7F-09E2893873C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CB04270-6CBF-4E09-A181-295306E21223}">
        <p14:creationId xmlns:p14="http://schemas.microsoft.com/office/powerpoint/2010/main" val="168919289310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96D7CC4-435F-429B-A301-88FD0C1CCD68}">
                <a16:creationId xmlns:a16="http://schemas.microsoft.com/office/drawing/2010/main" id="{64942DF1-00C4-4B63-9081-15E62041B9D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598FFDA-52D7-4A6B-B755-6F71A98EA91B}" type="slidenum"/>
            <a:endParaRPr dirty="0" lang="en-US"/>
          </a:p>
        </p:txBody>
      </p:sp>
      <p:sp>
        <p:nvSpPr>
          <p:cNvPr id="3" name="Text Placeholder 5">
            <a:extLst>
              <a:ext uri="{05C2E7C2-E4FD-4D49-8760-2C9E23862A66}">
                <a16:creationId xmlns:a16="http://schemas.microsoft.com/office/drawing/2010/main" id="{C48B07A0-06E1-469F-BD6E-4CCE9424FF0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EA5057B-C34D-4B68-A62D-89AA505FEDB4}">
                <a16:creationId xmlns:a16="http://schemas.microsoft.com/office/drawing/2010/main" id="{BA98203F-08CF-473E-906B-8B7C724B606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840E94C-1311-48F4-AE4F-0343FCF95488}">
        <p14:creationId xmlns:p14="http://schemas.microsoft.com/office/powerpoint/2010/main" val="168919289310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AAD3A9D-4452-42DC-8B89-018A9DD9EE09}">
                <a16:creationId xmlns:a16="http://schemas.microsoft.com/office/drawing/2010/main" id="{1217AE6F-56AD-4A86-BE81-7E7281DFDF1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3831E11-C64E-482E-91ED-23A9754193E1}" type="slidenum"/>
            <a:endParaRPr dirty="0" lang="en-US"/>
          </a:p>
        </p:txBody>
      </p:sp>
      <p:sp>
        <p:nvSpPr>
          <p:cNvPr id="3" name="Text Placeholder 5">
            <a:extLst>
              <a:ext uri="{77B226E9-BDDA-4ECD-AD62-136488D9F98C}">
                <a16:creationId xmlns:a16="http://schemas.microsoft.com/office/drawing/2010/main" id="{616264CD-DB52-4349-B21D-EEE704376D3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9C1FA53-943B-40DC-8A97-8CA0EC3F9687}">
                <a16:creationId xmlns:a16="http://schemas.microsoft.com/office/drawing/2010/main" id="{22F1FA09-DF08-4433-82FB-307FA98F5F2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4170351-7A16-4D04-A62C-51847FCB19D1}">
        <p14:creationId xmlns:p14="http://schemas.microsoft.com/office/powerpoint/2010/main" val="168919289311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BBCC07F-52E4-4C77-BB82-1203D08D95EB}">
                <a16:creationId xmlns:a16="http://schemas.microsoft.com/office/drawing/2010/main" id="{035FE796-301A-4A00-B066-66399786662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E6F22BF-4D17-45C4-932E-E8907D9627BD}" type="slidenum"/>
            <a:endParaRPr dirty="0" lang="en-US"/>
          </a:p>
        </p:txBody>
      </p:sp>
      <p:sp>
        <p:nvSpPr>
          <p:cNvPr id="3" name="Text Placeholder 5">
            <a:extLst>
              <a:ext uri="{8AFFADB9-A3A3-4308-BED7-94670441943E}">
                <a16:creationId xmlns:a16="http://schemas.microsoft.com/office/drawing/2010/main" id="{23589B06-4CA5-4F4A-BC66-AD76A42B08E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08BC014-C637-48ED-90D5-BA738CE8E61C}">
                <a16:creationId xmlns:a16="http://schemas.microsoft.com/office/drawing/2010/main" id="{1D8F739E-0710-4D9A-B35F-4256B25DC85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333F07C-99F9-4BBE-8356-D928C39049AA}">
        <p14:creationId xmlns:p14="http://schemas.microsoft.com/office/powerpoint/2010/main" val="168919289311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4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E90B77A-FCF7-4CF8-8CCB-59E189D90835}">
                <a16:creationId xmlns:a16="http://schemas.microsoft.com/office/drawing/2010/main" id="{23AC0903-DAA6-4211-877F-E0D59E00460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1EFE3F7A-E4E2-4265-A0EC-02F5FD21EDE9}" type="slidenum"/>
            <a:endParaRPr dirty="0" lang="en-US"/>
          </a:p>
        </p:txBody>
      </p:sp>
      <p:sp>
        <p:nvSpPr>
          <p:cNvPr id="3" name="Text Placeholder 5">
            <a:extLst>
              <a:ext uri="{EBEE1761-163F-4B92-AB6E-11385151B34E}">
                <a16:creationId xmlns:a16="http://schemas.microsoft.com/office/drawing/2010/main" id="{2CC90C4E-3DC2-410F-A675-03A19F4EF03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2A53B34-B768-4763-8EE7-45CE8CCFF1B5}">
                <a16:creationId xmlns:a16="http://schemas.microsoft.com/office/drawing/2010/main" id="{7E98B953-2F5A-488F-A797-A71A47F1014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D5DBF2B-0D06-4AA6-ACFF-0CF1BD752077}">
        <p14:creationId xmlns:p14="http://schemas.microsoft.com/office/powerpoint/2010/main" val="168919289311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A2917B76-2312-41AD-85EF-71EBDD3B1D23}">
                <a16:creationId xmlns:a16="http://schemas.microsoft.com/office/drawing/2010/main" id="{FAD0575C-2F21-4C63-AFF8-10AD628D70DC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A9C9FDE7-0EB2-4F29-8230-AD4FB740F57D}">
                <a16:creationId xmlns:a16="http://schemas.microsoft.com/office/drawing/2010/main" id="{DCB74E8C-269A-41E3-AF4A-ECE00A0BE43F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86FC6D36-629F-43C3-8505-68EB2EA2775D}">
                <a16:creationId xmlns:a16="http://schemas.microsoft.com/office/drawing/2010/main" id="{A865C209-4630-468A-8704-C4B9EC2653A8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450DFE68-E767-44A5-AA75-7C54B579A970}" type="slidenum"/>
            <a:endParaRPr dirty="0" lang="en-US"/>
          </a:p>
        </p:txBody>
      </p:sp>
    </p:spTree>
    <p:extLst>
      <p:ext uri="{24B55765-CF0A-446D-B702-404080F6F712}">
        <p14:creationId xmlns:p14="http://schemas.microsoft.com/office/powerpoint/2010/main" val="1689192893041"/>
      </p:ext>
    </p:extLst>
  </p:cSld>
  <p:clrMapOvr>
    <a:masterClrMapping/>
  </p:clrMapOvr>
</p:sldLayout>
</file>

<file path=ppt/slideLayouts/slideLayout5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CEBECAA-CF77-4E4E-98E0-9B39E4569F0A}">
                <a16:creationId xmlns:a16="http://schemas.microsoft.com/office/drawing/2010/main" id="{BEC77681-114E-4355-BF9F-E0C485F2103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1079103E-C5C7-4B7D-AD8E-C514E3C1A8A6}" type="slidenum"/>
            <a:endParaRPr dirty="0" lang="en-US"/>
          </a:p>
        </p:txBody>
      </p:sp>
      <p:sp>
        <p:nvSpPr>
          <p:cNvPr id="3" name="Text Placeholder 5">
            <a:extLst>
              <a:ext uri="{338D90FB-5381-43E9-82B6-40CC89F8B83E}">
                <a16:creationId xmlns:a16="http://schemas.microsoft.com/office/drawing/2010/main" id="{5AEE9128-2332-4181-92B1-AFBEF468D8E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46883A1-5FF7-450F-A587-C657E98220A3}">
                <a16:creationId xmlns:a16="http://schemas.microsoft.com/office/drawing/2010/main" id="{6AA7C7BA-CBE2-4D3F-972B-053F73FE0694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8DE4D5C-B99C-4D42-9F75-C2606B17B3B4}">
        <p14:creationId xmlns:p14="http://schemas.microsoft.com/office/powerpoint/2010/main" val="168919289311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94C1665-8A4A-493D-B658-5EDB5C775EB8}">
                <a16:creationId xmlns:a16="http://schemas.microsoft.com/office/drawing/2010/main" id="{23E04AD8-5D4B-4FA9-8171-9F2E97F9E49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9E874042-DCE9-4605-96AC-D92A10A71D82}" type="slidenum"/>
            <a:endParaRPr dirty="0" lang="en-US"/>
          </a:p>
        </p:txBody>
      </p:sp>
      <p:sp>
        <p:nvSpPr>
          <p:cNvPr id="3" name="Text Placeholder 5">
            <a:extLst>
              <a:ext uri="{B820B645-A674-4B92-BC7A-D028C6721903}">
                <a16:creationId xmlns:a16="http://schemas.microsoft.com/office/drawing/2010/main" id="{17CA986B-9B3C-499F-8D49-EF97AFBDFF1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CB6C02C-0314-426A-B240-2BA91FCC20AC}">
                <a16:creationId xmlns:a16="http://schemas.microsoft.com/office/drawing/2010/main" id="{A652077E-C68D-48C6-9F25-23EA6DD0F37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39741EA6-EDF4-47D8-A532-002BD0735066}">
        <p14:creationId xmlns:p14="http://schemas.microsoft.com/office/powerpoint/2010/main" val="168919289311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7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A04CD97-CF6A-40D1-9C6A-B76EEE7ADACC}">
                <a16:creationId xmlns:a16="http://schemas.microsoft.com/office/drawing/2010/main" id="{1D45B102-C4CC-4CC3-A1A8-6917790DA4E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A340B02B-2428-4B2A-8103-B55AF89CB303}" type="slidenum"/>
            <a:endParaRPr dirty="0" lang="en-US"/>
          </a:p>
        </p:txBody>
      </p:sp>
      <p:sp>
        <p:nvSpPr>
          <p:cNvPr id="3" name="Text Placeholder 5">
            <a:extLst>
              <a:ext uri="{2954E178-E124-4BF1-AB0F-4D47BA55DCF5}">
                <a16:creationId xmlns:a16="http://schemas.microsoft.com/office/drawing/2010/main" id="{F435446C-60F6-49BF-A5E0-5055B264DBE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48B8A06-166C-4629-85E2-7B8163592AD4}">
                <a16:creationId xmlns:a16="http://schemas.microsoft.com/office/drawing/2010/main" id="{383DEFCB-F729-4538-88CA-74B98B19C20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EF980D6-FEA1-437A-9A46-F0B63F7A1346}">
        <p14:creationId xmlns:p14="http://schemas.microsoft.com/office/powerpoint/2010/main" val="168919289311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C396BF3-160D-4C02-A6B2-74471859C10F}">
                <a16:creationId xmlns:a16="http://schemas.microsoft.com/office/drawing/2010/main" id="{C9B8B4EB-F463-4B35-B848-94198531499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4199396-5980-4440-8195-179D8539C407}" type="slidenum"/>
            <a:endParaRPr dirty="0" lang="en-US"/>
          </a:p>
        </p:txBody>
      </p:sp>
      <p:sp>
        <p:nvSpPr>
          <p:cNvPr id="3" name="Text Placeholder 5">
            <a:extLst>
              <a:ext uri="{B8DE9BA0-AC55-405D-B0CB-253960CBE730}">
                <a16:creationId xmlns:a16="http://schemas.microsoft.com/office/drawing/2010/main" id="{9DBE459A-674E-4372-8F8B-F66788F5B77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DACA3DB-D43C-410D-A8EE-A49EF141FBF7}">
                <a16:creationId xmlns:a16="http://schemas.microsoft.com/office/drawing/2010/main" id="{5BA32A80-11A0-4C02-B3CD-028F2731448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02C05D5-9EFC-48DC-A0B7-FC1444B73C6F}">
        <p14:creationId xmlns:p14="http://schemas.microsoft.com/office/powerpoint/2010/main" val="168919289312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588A67B-FA39-4875-BB79-75C2BED8AA02}">
                <a16:creationId xmlns:a16="http://schemas.microsoft.com/office/drawing/2010/main" id="{FA7E4137-A881-4291-97B2-A7589BD1E6E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6E26B42-257C-4818-B708-57C92E3FB0C7}" type="slidenum"/>
            <a:endParaRPr dirty="0" lang="en-US"/>
          </a:p>
        </p:txBody>
      </p:sp>
      <p:sp>
        <p:nvSpPr>
          <p:cNvPr id="3" name="Text Placeholder 5">
            <a:extLst>
              <a:ext uri="{ADBE48B1-505F-42BC-AFFA-F8290B8AB52F}">
                <a16:creationId xmlns:a16="http://schemas.microsoft.com/office/drawing/2010/main" id="{7C6B2443-4E4E-47CB-995A-4C4FC5E1468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D567704-AC8A-4BFC-BDE3-1C3F07C423DF}">
                <a16:creationId xmlns:a16="http://schemas.microsoft.com/office/drawing/2010/main" id="{BBC56557-41AA-455B-9487-65E450ECC00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0F47B32-4F03-4851-82CF-DDE43BB34297}">
        <p14:creationId xmlns:p14="http://schemas.microsoft.com/office/powerpoint/2010/main" val="168919289312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2D019ED-4CB5-4D4E-9D7B-1DE4805ED173}">
                <a16:creationId xmlns:a16="http://schemas.microsoft.com/office/drawing/2010/main" id="{D17EAF34-AA19-4F12-8208-A508DBEFB25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174DF05-08F8-462A-97F0-A71C81831F8F}" type="slidenum"/>
            <a:endParaRPr dirty="0" lang="en-US"/>
          </a:p>
        </p:txBody>
      </p:sp>
      <p:sp>
        <p:nvSpPr>
          <p:cNvPr id="3" name="Text Placeholder 5">
            <a:extLst>
              <a:ext uri="{FA53783B-77C1-4753-8979-6517825E538B}">
                <a16:creationId xmlns:a16="http://schemas.microsoft.com/office/drawing/2010/main" id="{DE44EBFB-AA4E-4B6A-87B0-2F91683A5C13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1C4A6F3-6455-4CBE-B445-D218ECA9AB8A}">
                <a16:creationId xmlns:a16="http://schemas.microsoft.com/office/drawing/2010/main" id="{D5049E7F-0901-4B09-B805-4AD2596294F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91465D6-77AE-4DB1-AF5D-B56A91B1ADD8}">
        <p14:creationId xmlns:p14="http://schemas.microsoft.com/office/powerpoint/2010/main" val="168919289312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1C07643-42FE-45B6-8589-FED29C4737C4}">
                <a16:creationId xmlns:a16="http://schemas.microsoft.com/office/drawing/2010/main" id="{E03F2692-1627-4138-B028-A33345392E4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082947F-A673-4868-8C50-578BFE2322ED}" type="slidenum"/>
            <a:endParaRPr dirty="0" lang="en-US"/>
          </a:p>
        </p:txBody>
      </p:sp>
      <p:sp>
        <p:nvSpPr>
          <p:cNvPr id="3" name="Text Placeholder 5">
            <a:extLst>
              <a:ext uri="{0E37819A-02E7-4C61-AE1D-1D8F5D492591}">
                <a16:creationId xmlns:a16="http://schemas.microsoft.com/office/drawing/2010/main" id="{CDCD5C90-E2FE-4596-8A43-F759E49E0B46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FEA07F4-08E8-4759-82F3-0ADA7F2952D2}">
                <a16:creationId xmlns:a16="http://schemas.microsoft.com/office/drawing/2010/main" id="{E8BD19BF-7C72-4C28-AFA0-DA26CD90952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9908E4E-C3D8-4177-918B-6D7E17322E14}">
        <p14:creationId xmlns:p14="http://schemas.microsoft.com/office/powerpoint/2010/main" val="168919289312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979D1F1-E814-4A1A-99C0-E68B9B3E10D4}">
                <a16:creationId xmlns:a16="http://schemas.microsoft.com/office/drawing/2010/main" id="{7382E90C-153E-4E6C-825C-800D1B5B1C2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29695B6-62C7-4250-8D6F-9E84ACF918F3}" type="slidenum"/>
            <a:endParaRPr dirty="0" lang="en-US"/>
          </a:p>
        </p:txBody>
      </p:sp>
      <p:sp>
        <p:nvSpPr>
          <p:cNvPr id="3" name="Text Placeholder 5">
            <a:extLst>
              <a:ext uri="{7B4DC5CF-449C-491A-A3EC-79DD57C43D2F}">
                <a16:creationId xmlns:a16="http://schemas.microsoft.com/office/drawing/2010/main" id="{E77A710A-6215-4673-9CF3-5F7268BC57D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111FB21-8563-48C9-A478-CF91C60FF0EC}">
                <a16:creationId xmlns:a16="http://schemas.microsoft.com/office/drawing/2010/main" id="{96569727-5846-4962-9D2F-63A55B55FD4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1896F52-10BF-49AA-A5F1-1A452FA6C5DB}">
        <p14:creationId xmlns:p14="http://schemas.microsoft.com/office/powerpoint/2010/main" val="168919289312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FB175A3-3363-431A-AEA9-86F73C4A73AA}">
                <a16:creationId xmlns:a16="http://schemas.microsoft.com/office/drawing/2010/main" id="{5B2EB25A-583E-48EA-AF24-596EC7FF5AE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3D34236-6CAE-4D8E-AB36-AE0010C95DE5}" type="slidenum"/>
            <a:endParaRPr dirty="0" lang="en-US"/>
          </a:p>
        </p:txBody>
      </p:sp>
      <p:sp>
        <p:nvSpPr>
          <p:cNvPr id="3" name="Text Placeholder 5">
            <a:extLst>
              <a:ext uri="{EC5AF6C6-62BB-481D-8D7F-2D49EF04943F}">
                <a16:creationId xmlns:a16="http://schemas.microsoft.com/office/drawing/2010/main" id="{889EA552-5A91-40F7-9F57-A54B39C911A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BE47B22-D6CE-4EEC-9D9F-28E2BE8FDCE1}">
                <a16:creationId xmlns:a16="http://schemas.microsoft.com/office/drawing/2010/main" id="{AD6D47F3-714A-4379-B3B9-FE807EEBDF6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06A5148-09F0-4EE9-AED2-B6C9ACE8B90B}">
        <p14:creationId xmlns:p14="http://schemas.microsoft.com/office/powerpoint/2010/main" val="168919289312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5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9C15D4F-EEE1-424A-AB8C-258CA36490A2}">
                <a16:creationId xmlns:a16="http://schemas.microsoft.com/office/drawing/2010/main" id="{5FA0ACB8-06BE-4828-84DF-39E5C9E91AA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24DFBA9-C184-4FC9-86E4-9CFED0E7C160}" type="slidenum"/>
            <a:endParaRPr dirty="0" lang="en-US"/>
          </a:p>
        </p:txBody>
      </p:sp>
      <p:sp>
        <p:nvSpPr>
          <p:cNvPr id="3" name="Text Placeholder 5">
            <a:extLst>
              <a:ext uri="{B9A2C511-7185-4070-9DE4-CE04268C08A0}">
                <a16:creationId xmlns:a16="http://schemas.microsoft.com/office/drawing/2010/main" id="{2C2C201F-2DBA-484F-B2D8-C4305BF91F4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B66F547-129E-423E-951B-82E59B4CAEFC}">
                <a16:creationId xmlns:a16="http://schemas.microsoft.com/office/drawing/2010/main" id="{674F37FD-B6D1-45A1-B929-DAD77D297EB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98C3FBC-79FC-4356-832F-035B92E3FE73}">
        <p14:creationId xmlns:p14="http://schemas.microsoft.com/office/powerpoint/2010/main" val="168919289313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CF1FB3B-1482-4ABE-958D-1DA43FB1515B}">
                <a16:creationId xmlns:a16="http://schemas.microsoft.com/office/drawing/2010/main" id="{8EE32C92-9CB4-4712-AAA8-66C4F242D8E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728A69F5-0067-45D4-ACD7-DD2E345A3B2A}" type="slidenum"/>
            <a:endParaRPr dirty="0" lang="en-US"/>
          </a:p>
        </p:txBody>
      </p:sp>
      <p:sp>
        <p:nvSpPr>
          <p:cNvPr id="3" name="TextBox 8">
            <a:extLst>
              <a:ext uri="{F42E5B0A-6294-4240-BF52-1B0F2E87CE9E}">
                <a16:creationId xmlns:a16="http://schemas.microsoft.com/office/drawing/2010/main" id="{F43161DD-70AA-4B1A-84C0-7FFBDAD31A8C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grpSp>
        <p:nvGrpSpPr>
          <p:cNvPr id="4" name="Group 4">
            <a:extLst>
              <a:ext uri="{25B36569-ED47-4684-BF46-D2EB5BEC0D67}">
                <a16:creationId xmlns:a16="http://schemas.microsoft.com/office/drawing/2010/main" id="{1409193C-24E9-405A-B707-85677AF9C8E0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07992766-0E87-4F87-B036-2CD0C3EAD772}">
                  <a16:creationId xmlns:a16="http://schemas.microsoft.com/office/drawing/2010/main" id="{7BBF0509-68B3-4E6A-B62D-B2D3DE34D2D0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6" name="Freeform 18">
              <a:extLst>
                <a:ext uri="{E562C8D8-566C-473C-BA61-D35E668CF2EF}">
                  <a16:creationId xmlns:a16="http://schemas.microsoft.com/office/drawing/2010/main" id="{EC665329-C3DA-4D5F-9F4E-5075158BD138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22">
              <a:extLst>
                <a:ext uri="{30A98C3D-AD47-47D8-965D-C6ED358E1C97}">
                  <a16:creationId xmlns:a16="http://schemas.microsoft.com/office/drawing/2010/main" id="{82CE8102-72F9-4586-8F82-A22D0ED4A6A2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6">
              <a:extLst>
                <a:ext uri="{E4C5D847-2E7A-442B-A0A0-72C9C931B01C}">
                  <a16:creationId xmlns:a16="http://schemas.microsoft.com/office/drawing/2010/main" id="{2E9ADEEE-A6E5-4FFF-B2AF-185C8861AAA9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solidFill>
                    <a:srgbClr val="000000"/>
                  </a:solidFill>
                  <a:latin typeface="Calibri"/>
                </a:rPr>
                <a:t/>
              </a:r>
              <a:endParaRPr dirty="0" lang="en-US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9" name="TextBox 12">
            <a:extLst>
              <a:ext uri="{5A73AD32-0968-4A98-9902-2259E6859CE7}">
                <a16:creationId xmlns:a16="http://schemas.microsoft.com/office/drawing/2010/main" id="{8487D81E-4C06-40B4-9042-3EEDB57B593C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05FA172B-5C52-4B6C-AE1A-72694AAFB16A}">
                <a16:creationId xmlns:a16="http://schemas.microsoft.com/office/drawing/2010/main" id="{BC032C2F-9B87-4196-816F-7D698A58E3FD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A2CBD40D-8152-4B6A-B1C8-36BE7230F81A}">
                <a16:creationId xmlns:a16="http://schemas.microsoft.com/office/drawing/2010/main" id="{3C8342D3-AF8E-41AA-A680-B408E4E7C2A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D84CE413-1830-4098-832C-0536DB5CEA11}">
                <a16:creationId xmlns:a16="http://schemas.microsoft.com/office/drawing/2010/main" id="{E50D8994-36BA-4593-9F37-1718058BAAF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93C38F6C-E0C7-456B-A232-5A990510C7C3}">
                <a16:creationId xmlns:a16="http://schemas.microsoft.com/office/drawing/2010/main" id="{A04E4E98-D2D5-485E-B75A-7EE5B7F0BE7C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4E0BABC2-848F-4A8D-99D3-708A281C7AB8}">
        <p14:creationId xmlns:p14="http://schemas.microsoft.com/office/powerpoint/2010/main" val="168919289304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9C72A6F-CFFB-49B7-9640-FC65242AACF5}">
                <a16:creationId xmlns:a16="http://schemas.microsoft.com/office/drawing/2010/main" id="{48F14C45-9FE3-4CD5-9B43-B647FDD6A3E4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38B174E-7C7B-4D80-A0AB-FF9FB70E36A6}" type="slidenum"/>
            <a:endParaRPr dirty="0" lang="en-US"/>
          </a:p>
        </p:txBody>
      </p:sp>
      <p:sp>
        <p:nvSpPr>
          <p:cNvPr id="3" name="Text Placeholder 5">
            <a:extLst>
              <a:ext uri="{32AF3E39-2139-435C-8B6C-FA011E7EA710}">
                <a16:creationId xmlns:a16="http://schemas.microsoft.com/office/drawing/2010/main" id="{2A87DEC2-08B8-4535-8739-1D336C2607F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B591517-41FA-41E6-821F-614E309CFBD5}">
                <a16:creationId xmlns:a16="http://schemas.microsoft.com/office/drawing/2010/main" id="{992A5D93-DAF2-46F5-B36F-7E13404D27A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12A846D-A34F-427D-A2C7-E896E0F9F492}">
        <p14:creationId xmlns:p14="http://schemas.microsoft.com/office/powerpoint/2010/main" val="168919289313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0E84EE90-CCF0-4329-98EF-01224673C432}">
                <a16:creationId xmlns:a16="http://schemas.microsoft.com/office/drawing/2010/main" id="{9012C2E1-D3EB-4778-B439-66CB4A34751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F379599-9DCD-464A-B724-FCE37E023CE1}" type="slidenum"/>
            <a:endParaRPr dirty="0" lang="en-US"/>
          </a:p>
        </p:txBody>
      </p:sp>
      <p:sp>
        <p:nvSpPr>
          <p:cNvPr id="3" name="Text Placeholder 5">
            <a:extLst>
              <a:ext uri="{96B4A368-CBC4-4530-8B53-6BDE1C64DE80}">
                <a16:creationId xmlns:a16="http://schemas.microsoft.com/office/drawing/2010/main" id="{A9C0958E-BBF5-4021-90AE-A3FF76773EC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82D36516-268B-47B6-A94D-B205F9BBA126}">
                <a16:creationId xmlns:a16="http://schemas.microsoft.com/office/drawing/2010/main" id="{F6A937DC-DD26-46FB-BC3D-925E6D1B115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A56C7EC-AF10-485D-BF8A-6F5E2F373520}">
        <p14:creationId xmlns:p14="http://schemas.microsoft.com/office/powerpoint/2010/main" val="168919289313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41381DB-8BCC-42EF-B9D8-CA8B16FD3965}">
                <a16:creationId xmlns:a16="http://schemas.microsoft.com/office/drawing/2010/main" id="{AC13C4A2-914B-4138-9D36-9FE5300A78B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DF6FA6E-1AB0-43E6-8429-C52D2223BE03}" type="slidenum"/>
            <a:endParaRPr dirty="0" lang="en-US"/>
          </a:p>
        </p:txBody>
      </p:sp>
      <p:sp>
        <p:nvSpPr>
          <p:cNvPr id="3" name="Text Placeholder 5">
            <a:extLst>
              <a:ext uri="{489C5ACF-479B-4C98-B9A0-28E8D9D94D7B}">
                <a16:creationId xmlns:a16="http://schemas.microsoft.com/office/drawing/2010/main" id="{4829B07F-0739-4EDC-8742-D019C1AACC7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194E3AB-84CB-43DB-9867-1851E6384C4A}">
                <a16:creationId xmlns:a16="http://schemas.microsoft.com/office/drawing/2010/main" id="{7BDE30EC-C46D-48A0-9E9C-D199A08881A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530367F7-15A7-47BD-8029-0F32E19C532C}">
        <p14:creationId xmlns:p14="http://schemas.microsoft.com/office/powerpoint/2010/main" val="168919289313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CDEB3517-E115-4455-8C8E-FDD8B6AF212B}">
                <a16:creationId xmlns:a16="http://schemas.microsoft.com/office/drawing/2010/main" id="{B9682A08-23EA-4C28-86D4-4217D6C87F3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4130874-67E5-4990-B9DB-0289F9059ECB}" type="slidenum"/>
            <a:endParaRPr dirty="0" lang="en-US"/>
          </a:p>
        </p:txBody>
      </p:sp>
      <p:sp>
        <p:nvSpPr>
          <p:cNvPr id="3" name="Text Placeholder 5">
            <a:extLst>
              <a:ext uri="{341073D1-6593-46A5-988B-976409342A94}">
                <a16:creationId xmlns:a16="http://schemas.microsoft.com/office/drawing/2010/main" id="{5773D6DE-FEB9-4118-ADD5-AAA2993DB4A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34F56AE-56E8-448F-8C7B-FC9BB6D75DE8}">
                <a16:creationId xmlns:a16="http://schemas.microsoft.com/office/drawing/2010/main" id="{1875EAA9-8CB9-45DD-AFE3-6DBD1990DF0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2A550D2-3019-4CD1-BD56-99AEF3D59FA6}">
        <p14:creationId xmlns:p14="http://schemas.microsoft.com/office/powerpoint/2010/main" val="168919289313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2E87F3B-65D2-4161-B1D0-3E4954C37898}">
                <a16:creationId xmlns:a16="http://schemas.microsoft.com/office/drawing/2010/main" id="{0942A1FB-8D1F-4AF1-B3CE-8F9B889928D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CDAFF050-D7B6-400A-B98E-071F8EA21046}" type="slidenum"/>
            <a:endParaRPr dirty="0" lang="en-US"/>
          </a:p>
        </p:txBody>
      </p:sp>
      <p:sp>
        <p:nvSpPr>
          <p:cNvPr id="3" name="Text Placeholder 5">
            <a:extLst>
              <a:ext uri="{E9290507-0C68-42D6-AE92-F030DFDDAE88}">
                <a16:creationId xmlns:a16="http://schemas.microsoft.com/office/drawing/2010/main" id="{5DF1C9A1-1DBE-4845-AADE-6D5C47CF6C9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1F57AA6-6F6C-4BC2-ACA8-537152655573}">
                <a16:creationId xmlns:a16="http://schemas.microsoft.com/office/drawing/2010/main" id="{0D354A64-42EE-4361-B0A4-30950958158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F73B0FF-0113-4303-809D-AC9C3E501AB7}">
        <p14:creationId xmlns:p14="http://schemas.microsoft.com/office/powerpoint/2010/main" val="168919289313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794DFF1-EA10-467B-85CB-C0DA63DE53B3}">
                <a16:creationId xmlns:a16="http://schemas.microsoft.com/office/drawing/2010/main" id="{CBA8A392-7D8C-49D2-8D4C-BCA6E6C4B963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210A7D06-8B2D-4EE5-8FA9-313FFEB2F55C}" type="slidenum"/>
            <a:endParaRPr dirty="0" lang="en-US"/>
          </a:p>
        </p:txBody>
      </p:sp>
      <p:sp>
        <p:nvSpPr>
          <p:cNvPr id="3" name="Text Placeholder 5">
            <a:extLst>
              <a:ext uri="{2DFAC0AE-F332-4742-963B-EB49E1CE48E7}">
                <a16:creationId xmlns:a16="http://schemas.microsoft.com/office/drawing/2010/main" id="{F37E8558-6BF0-41A7-8166-0D8469CF913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3A09B3D-FFCA-47C2-9684-F2D0344DE765}">
                <a16:creationId xmlns:a16="http://schemas.microsoft.com/office/drawing/2010/main" id="{36693F8A-30EB-4640-8BD0-2AEFCF748402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585BC3D-4FCF-4628-BCB7-DB94F9595EDB}">
        <p14:creationId xmlns:p14="http://schemas.microsoft.com/office/powerpoint/2010/main" val="168919289313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3BE9394-1200-46AA-AB2C-BD129DF0EA3B}">
                <a16:creationId xmlns:a16="http://schemas.microsoft.com/office/drawing/2010/main" id="{318CC07F-804C-4434-9832-9B45CC378A9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B1BF54A9-8DB7-4155-9596-7F703CEF6509}" type="slidenum"/>
            <a:endParaRPr dirty="0" lang="en-US"/>
          </a:p>
        </p:txBody>
      </p:sp>
      <p:sp>
        <p:nvSpPr>
          <p:cNvPr id="3" name="Text Placeholder 5">
            <a:extLst>
              <a:ext uri="{E73FB360-9856-4AB5-8357-4CA059C68694}">
                <a16:creationId xmlns:a16="http://schemas.microsoft.com/office/drawing/2010/main" id="{362F4014-A5FC-4916-B11F-81E2BB96C89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C5295B2F-38FE-4909-8CF1-EFD9EAF52252}">
                <a16:creationId xmlns:a16="http://schemas.microsoft.com/office/drawing/2010/main" id="{2E29611A-8BB6-42BF-BCFC-2F09D3F2C28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86D0855E-E90B-4427-82E6-49A0C84F545E}">
        <p14:creationId xmlns:p14="http://schemas.microsoft.com/office/powerpoint/2010/main" val="168919289314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9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A81FD1E-28CE-4C7B-AD09-F9696C6A5A2C}">
                <a16:creationId xmlns:a16="http://schemas.microsoft.com/office/drawing/2010/main" id="{3A17F866-994B-48F5-B2F0-066A442A099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580D0C83-1BCE-4F11-80AF-5276DA19F4F6}" type="slidenum"/>
            <a:endParaRPr dirty="0" lang="en-US"/>
          </a:p>
        </p:txBody>
      </p:sp>
      <p:sp>
        <p:nvSpPr>
          <p:cNvPr id="3" name="Text Placeholder 5">
            <a:extLst>
              <a:ext uri="{ED3D1E81-3A4E-42D7-9C3A-61096563D702}">
                <a16:creationId xmlns:a16="http://schemas.microsoft.com/office/drawing/2010/main" id="{D95FFAE8-C9BA-4306-9EFD-3D78A055F13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AD42A3E-BBB1-4A9E-AC36-738350909D23}">
                <a16:creationId xmlns:a16="http://schemas.microsoft.com/office/drawing/2010/main" id="{7024C101-5854-49D5-B9F6-0BF772C43B9D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F73C3E2-66C3-4F35-98BC-27216DCDFBEB}">
        <p14:creationId xmlns:p14="http://schemas.microsoft.com/office/powerpoint/2010/main" val="168919289314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1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1E02049-4134-4C98-999A-63D3F6B656F0}">
                <a16:creationId xmlns:a16="http://schemas.microsoft.com/office/drawing/2010/main" id="{2D7C43A5-28A3-48F9-B501-6D049E7108C8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5BD4A9D-CCB5-432B-BEB6-AAF60E15EA67}" type="slidenum"/>
            <a:endParaRPr dirty="0" lang="en-US"/>
          </a:p>
        </p:txBody>
      </p:sp>
      <p:sp>
        <p:nvSpPr>
          <p:cNvPr id="3" name="Text Placeholder 5">
            <a:extLst>
              <a:ext uri="{ABA5152B-161D-4F38-B446-AA78456ADE2D}">
                <a16:creationId xmlns:a16="http://schemas.microsoft.com/office/drawing/2010/main" id="{7E7F0599-EA5A-45EC-A9D4-21BF51F35EC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FF982758-00E4-42FF-9D6E-961764355FF8}">
                <a16:creationId xmlns:a16="http://schemas.microsoft.com/office/drawing/2010/main" id="{4A69056E-730E-468E-8C1B-8E6A35CE917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596DD56-CC4C-4216-B276-CB9400910C9C}">
        <p14:creationId xmlns:p14="http://schemas.microsoft.com/office/powerpoint/2010/main" val="168919289314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6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D308C6F-7A8A-48B8-B0B0-BB5BD480435C}">
                <a16:creationId xmlns:a16="http://schemas.microsoft.com/office/drawing/2010/main" id="{AE357369-AE9E-4879-B247-BCCDECA2EB6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0CADE26B-90BF-4AA7-8967-7F6BFC564E12}" type="slidenum"/>
            <a:endParaRPr dirty="0" lang="en-US"/>
          </a:p>
        </p:txBody>
      </p:sp>
      <p:sp>
        <p:nvSpPr>
          <p:cNvPr id="3" name="Text Placeholder 5">
            <a:extLst>
              <a:ext uri="{AD2A388E-6E58-45AA-8673-FB7827911004}">
                <a16:creationId xmlns:a16="http://schemas.microsoft.com/office/drawing/2010/main" id="{49FB571D-C707-4013-BB4E-50C1F2BE52F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99D9DA51-CB8C-4773-B5EC-3866C0649372}">
                <a16:creationId xmlns:a16="http://schemas.microsoft.com/office/drawing/2010/main" id="{F849431D-D9CB-43A2-87BF-2F24768D363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DBD021ED-A676-4F4E-84D9-01CCD90A0B2F}">
        <p14:creationId xmlns:p14="http://schemas.microsoft.com/office/powerpoint/2010/main" val="168919289314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12CD5690-35AA-435A-AFD4-24EBAD93D431}">
                <a16:creationId xmlns:a16="http://schemas.microsoft.com/office/drawing/2010/main" id="{22291DA5-B36F-43AA-ADE6-EE2FF0431AC0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6297 8617,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rgbClr val="000000"/>
                </a:solidFill>
                <a:latin typeface="+mj-lt"/>
              </a:rPr>
              <a:t>: training@eversafe.com.sg</a:t>
            </a:r>
            <a:endParaRPr b="1" dirty="0" lang="en-US" sz="24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CBB4D9A2-93B7-4764-B005-DC1507259E9A}">
                <a16:creationId xmlns:a16="http://schemas.microsoft.com/office/drawing/2010/main" id="{D98D18EB-169C-4340-AD94-678CF79AA1AA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000000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E006AF3D-6F2C-438A-929D-BA1E842FC202}">
                <a16:creationId xmlns:a16="http://schemas.microsoft.com/office/drawing/2010/main" id="{1C9B5148-1CBE-40C6-A1A5-E4890D2A1E52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dirty="0" lang="en-US" sz="1400">
                <a:solidFill>
                  <a:srgbClr val="000000"/>
                </a:solidFill>
              </a:rPr>
              <a:t>©</a:t>
            </a:r>
            <a:r>
              <a:rPr dirty="0" lang="en-US" sz="1200">
                <a:solidFill>
                  <a:srgbClr val="000000"/>
                </a:solidFill>
              </a:rPr>
              <a:t> </a:t>
            </a:r>
            <a:r>
              <a:rPr dirty="0" err="1" lang="en-US" sz="1200">
                <a:solidFill>
                  <a:srgbClr val="000000"/>
                </a:solidFill>
              </a:rPr>
              <a:t>Eversafe</a:t>
            </a:r>
            <a:r>
              <a:rPr dirty="0" lang="en-US" sz="1200">
                <a:solidFill>
                  <a:srgbClr val="000000"/>
                </a:solidFill>
              </a:rPr>
              <a:t> Academy 2018</a:t>
            </a:r>
            <a:endParaRPr dirty="0" lang="en-US" sz="1200">
              <a:solidFill>
                <a:srgbClr val="000000"/>
              </a:solidFill>
            </a:endParaRPr>
          </a:p>
        </p:txBody>
      </p:sp>
      <p:pic>
        <p:nvPicPr>
          <p:cNvPr descr="C:\Users\Staff_Guest\Desktop\Final (1).png" id="5" name="Picture 2">
            <a:extLst>
              <a:ext uri="{E90D570D-7CAC-4B28-A8D1-7E7348530EC2}">
                <a16:creationId xmlns:a16="http://schemas.microsoft.com/office/drawing/2010/main" id="{BEBAB29E-952E-45A0-93DB-AE4A06A3B47F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91EE979C-96A7-41BF-BBB7-007A9596AB90}">
                <a16:creationId xmlns:a16="http://schemas.microsoft.com/office/drawing/2010/main" id="{91A3E8B8-412D-4426-A536-732DDCEEFFE1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rgbClr val="000000"/>
                </a:solidFill>
                <a:latin typeface="Gisha"/>
              </a:rPr>
              <a:t>Welcome to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B488EC91-C5FB-45F9-8488-FD137E6502D4}">
                <a16:creationId xmlns:a16="http://schemas.microsoft.com/office/drawing/2010/main" id="{49A9AC58-4708-4C25-B862-69707F954188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 To Success </a:t>
            </a:r>
            <a:endParaRPr b="1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3F458A02-9169-414C-8BEF-962E321CE0C5}">
                <a16:creationId xmlns:a16="http://schemas.microsoft.com/office/drawing/2010/main" id="{9E9F53D7-0581-4B04-8AA2-FCA0D35D329B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83CE79D9-50CF-4777-8CA3-9961EFAB0721}">
                <a16:creationId xmlns:a16="http://schemas.microsoft.com/office/drawing/2010/main" id="{D56ABCE5-9C4A-4407-B11A-BC960D3F52B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1F3900F8-2132-4BCC-ACEB-62F86C4061F7}">
        <p14:creationId xmlns:p14="http://schemas.microsoft.com/office/powerpoint/2010/main" val="168919289304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B1AD8F5-39BF-4B4F-9DA9-4AB74CCF0312}">
                <a16:creationId xmlns:a16="http://schemas.microsoft.com/office/drawing/2010/main" id="{E135B9FC-B87B-4F23-8891-A8AF65DA407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D98B1E17-F31C-415A-8076-1E6449B40A01}" type="slidenum"/>
            <a:endParaRPr dirty="0" lang="en-US"/>
          </a:p>
        </p:txBody>
      </p:sp>
      <p:sp>
        <p:nvSpPr>
          <p:cNvPr id="3" name="Text Placeholder 5">
            <a:extLst>
              <a:ext uri="{0ADC2919-72AD-479E-B3C4-60DA29E28F16}">
                <a16:creationId xmlns:a16="http://schemas.microsoft.com/office/drawing/2010/main" id="{AE94B389-2532-49CA-BFC7-F2796599657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7E0880BF-23BD-4726-A09D-BE4519B4BA26}">
                <a16:creationId xmlns:a16="http://schemas.microsoft.com/office/drawing/2010/main" id="{307D7F29-AE25-4200-A51A-3491CF6B93F7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7D366C06-3A8C-48DE-9506-A3E09AB357E9}">
        <p14:creationId xmlns:p14="http://schemas.microsoft.com/office/powerpoint/2010/main" val="168919289314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2281959-5A0E-4B10-AFDA-FCDA2B543C24}">
                <a16:creationId xmlns:a16="http://schemas.microsoft.com/office/drawing/2010/main" id="{BDAB8136-37F3-4356-B2A8-BB0E6E184905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A2B5A45C-AA86-4037-B8D4-3C4E9FFBDAA7}" type="slidenum"/>
            <a:endParaRPr dirty="0" lang="en-US"/>
          </a:p>
        </p:txBody>
      </p:sp>
      <p:sp>
        <p:nvSpPr>
          <p:cNvPr id="3" name="Text Placeholder 5">
            <a:extLst>
              <a:ext uri="{6C77CDF5-6573-4B23-82E9-27E503911DDC}">
                <a16:creationId xmlns:a16="http://schemas.microsoft.com/office/drawing/2010/main" id="{B887D92A-8CE1-49F2-A308-A6FC1E19AC2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D6685C44-90C4-41DB-A9B5-4307B6126F3E}">
                <a16:creationId xmlns:a16="http://schemas.microsoft.com/office/drawing/2010/main" id="{B5C7E526-9F87-4AC2-8B2C-8BDF4515B8A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5CA88C0-B338-45FE-8A98-057FD683AEB2}">
        <p14:creationId xmlns:p14="http://schemas.microsoft.com/office/powerpoint/2010/main" val="168919289314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4E65900-E6B9-4E44-9B82-1F18FC75D18F}">
                <a16:creationId xmlns:a16="http://schemas.microsoft.com/office/drawing/2010/main" id="{ADA34752-1987-43CF-B087-A0EF7B325050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1D84AD71-C25A-475D-B119-4515FD08508F}" type="slidenum"/>
            <a:endParaRPr dirty="0" lang="en-US"/>
          </a:p>
        </p:txBody>
      </p:sp>
      <p:sp>
        <p:nvSpPr>
          <p:cNvPr id="3" name="Text Placeholder 5">
            <a:extLst>
              <a:ext uri="{0C736194-BD1D-4A1B-B0EC-BA567F20C356}">
                <a16:creationId xmlns:a16="http://schemas.microsoft.com/office/drawing/2010/main" id="{B7345CE8-5165-4315-995A-4900B358FD5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AA3B49C0-9A9A-423B-B4E5-80DF432B026B}">
                <a16:creationId xmlns:a16="http://schemas.microsoft.com/office/drawing/2010/main" id="{6141CFA8-B60A-4A97-A680-FB8C8DB0E04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5215ECA3-7312-40FC-A3BD-2E8675244799}">
        <p14:creationId xmlns:p14="http://schemas.microsoft.com/office/powerpoint/2010/main" val="168919289315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6914C1E0-751A-4E04-A86A-FBA185790A3D}">
                <a16:creationId xmlns:a16="http://schemas.microsoft.com/office/drawing/2010/main" id="{C91A2856-8F90-4BB9-B086-E7B26031D8E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2164F5A-AFDF-4097-8680-9FE9006D74B1}" type="slidenum"/>
            <a:endParaRPr dirty="0" lang="en-US"/>
          </a:p>
        </p:txBody>
      </p:sp>
      <p:sp>
        <p:nvSpPr>
          <p:cNvPr id="3" name="Text Placeholder 5">
            <a:extLst>
              <a:ext uri="{15763DAB-EF78-4F68-B41F-3F92CD4AB5B2}">
                <a16:creationId xmlns:a16="http://schemas.microsoft.com/office/drawing/2010/main" id="{6BF698B4-4F79-492E-8B66-C1621C1D6BC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4B5F54ED-BBA6-4EC1-86ED-DEF5D4E1DC7E}">
                <a16:creationId xmlns:a16="http://schemas.microsoft.com/office/drawing/2010/main" id="{2EE20932-0C8A-43E1-A3A6-F9BF4689813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048EDBDD-BC6B-4C97-A2C5-9EACC737A3D6}">
        <p14:creationId xmlns:p14="http://schemas.microsoft.com/office/powerpoint/2010/main" val="168919289315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0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786789F3-A5D3-4376-B94E-D85420858F33}">
                <a16:creationId xmlns:a16="http://schemas.microsoft.com/office/drawing/2010/main" id="{B0D7175D-79F2-4800-B7F8-8D4C3A8C02D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71ED0F58-7D42-481E-8A12-25DD7BE576E8}" type="slidenum"/>
            <a:endParaRPr dirty="0" lang="en-US"/>
          </a:p>
        </p:txBody>
      </p:sp>
      <p:sp>
        <p:nvSpPr>
          <p:cNvPr id="3" name="Text Placeholder 5">
            <a:extLst>
              <a:ext uri="{0FF34488-4137-40AA-B456-EC2E5901297F}">
                <a16:creationId xmlns:a16="http://schemas.microsoft.com/office/drawing/2010/main" id="{6B1A00A8-7F5B-4E1B-AF94-A3E73E45A2B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6AD804B7-E3A7-4A0D-94F2-A4BF9D3F51C9}">
                <a16:creationId xmlns:a16="http://schemas.microsoft.com/office/drawing/2010/main" id="{AD78BD43-3C48-4F31-B381-E239AC2896D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AD62893E-9ED7-4A56-A321-948830763DFE}">
        <p14:creationId xmlns:p14="http://schemas.microsoft.com/office/powerpoint/2010/main" val="168919289315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1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F01FCA0-4EEE-46E8-913D-8E81E4166D71}">
                <a16:creationId xmlns:a16="http://schemas.microsoft.com/office/drawing/2010/main" id="{19B9E996-F2E1-4209-9C3D-03A5FE90872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4AED1761-1148-4866-9E37-B3FEBD46EC2A}" type="slidenum"/>
            <a:endParaRPr dirty="0" lang="en-US"/>
          </a:p>
        </p:txBody>
      </p:sp>
      <p:sp>
        <p:nvSpPr>
          <p:cNvPr id="3" name="Text Placeholder 5">
            <a:extLst>
              <a:ext uri="{938C9088-73A7-4829-8236-71E330BCD3DE}">
                <a16:creationId xmlns:a16="http://schemas.microsoft.com/office/drawing/2010/main" id="{54FA6861-8424-4642-BFEB-AB391C6DB03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EE9E035A-D7A3-4CB2-8050-A2C4DFABAFC3}">
                <a16:creationId xmlns:a16="http://schemas.microsoft.com/office/drawing/2010/main" id="{DF3C0A6A-1C00-462F-AB04-84E754F01CE8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618B8FA-1D7C-401A-BACF-B3084E5D6F63}">
        <p14:creationId xmlns:p14="http://schemas.microsoft.com/office/powerpoint/2010/main" val="168919289315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7E42B4A1-5705-4902-BF5E-B12D1AD36B59}">
                <a16:creationId xmlns:a16="http://schemas.microsoft.com/office/drawing/2010/main" id="{22E7974A-5BB2-46FA-A7FB-65CE8FA73B41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67B4916F-E43A-4D11-9C6D-33348720B5CA}">
                <a16:creationId xmlns:a16="http://schemas.microsoft.com/office/drawing/2010/main" id="{6E7B87B7-3C17-4082-A2F1-4B59EF2EE9CF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76200" y="1981200"/>
            <a:ext cx="3810000" cy="4114800"/>
          </a:xfrm>
        </p:spPr>
        <p:txBody>
          <a:bodyPr rtlCol="0" vert="horz"/>
          <a:lstStyle>
            <a:lvl1pPr lvl="0">
              <a:defRPr dirty="0" lang="en-US" sz="2800"/>
            </a:lvl1pPr>
            <a:lvl2pPr lvl="1">
              <a:defRPr dirty="0" lang="en-US" sz="2400">
                <a:latin typeface="Arial"/>
              </a:defRPr>
            </a:lvl2pPr>
            <a:lvl3pPr lvl="2">
              <a:defRPr dirty="0" lang="en-US" sz="2000">
                <a:latin typeface="Arial"/>
              </a:defRPr>
            </a:lvl3pPr>
            <a:lvl4pPr lvl="3">
              <a:defRPr dirty="0" lang="en-US" sz="1800">
                <a:latin typeface="Arial"/>
              </a:defRPr>
            </a:lvl4pPr>
            <a:lvl5pPr lvl="4">
              <a:defRPr dirty="0" lang="en-US" sz="1800">
                <a:latin typeface="Arial"/>
              </a:defRPr>
            </a:lvl5pPr>
            <a:lvl6pPr lvl="5">
              <a:defRPr dirty="0" lang="en-US" sz="1800"/>
            </a:lvl6pPr>
            <a:lvl7pPr lvl="6">
              <a:defRPr dirty="0" lang="en-US" sz="1800"/>
            </a:lvl7pPr>
            <a:lvl8pPr lvl="7">
              <a:defRPr dirty="0" lang="en-US" sz="1800"/>
            </a:lvl8pPr>
            <a:lvl9pPr lvl="8">
              <a:defRPr dirty="0" lang="en-US" sz="1800"/>
            </a:lvl9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Content Placeholder 3">
            <a:extLst>
              <a:ext uri="{D93091EE-521C-4B22-BC21-FB000FA596BB}">
                <a16:creationId xmlns:a16="http://schemas.microsoft.com/office/drawing/2010/main" id="{CD650E00-94B4-4BF2-BCB4-78BDD6B49852}"/>
              </a:ext>
            </a:extLst>
          </p:cNvPr>
          <p:cNvSpPr>
            <a:spLocks noGrp="true"/>
          </p:cNvSpPr>
          <p:nvPr>
            <p:ph idx="2"/>
          </p:nvPr>
        </p:nvSpPr>
        <p:spPr>
          <a:xfrm rot="0">
            <a:off x="4038600" y="1981200"/>
            <a:ext cx="3810000" cy="4114800"/>
          </a:xfrm>
        </p:spPr>
        <p:txBody>
          <a:bodyPr rtlCol="0" vert="horz"/>
          <a:lstStyle>
            <a:lvl1pPr lvl="0">
              <a:defRPr dirty="0" lang="en-US" sz="2800"/>
            </a:lvl1pPr>
            <a:lvl2pPr lvl="1">
              <a:defRPr dirty="0" lang="en-US" sz="2400">
                <a:latin typeface="Arial"/>
              </a:defRPr>
            </a:lvl2pPr>
            <a:lvl3pPr lvl="2">
              <a:defRPr dirty="0" lang="en-US" sz="2000">
                <a:latin typeface="Arial"/>
              </a:defRPr>
            </a:lvl3pPr>
            <a:lvl4pPr lvl="3">
              <a:defRPr dirty="0" lang="en-US" sz="1800">
                <a:latin typeface="Arial"/>
              </a:defRPr>
            </a:lvl4pPr>
            <a:lvl5pPr lvl="4">
              <a:defRPr dirty="0" lang="en-US" sz="1800">
                <a:latin typeface="Arial"/>
              </a:defRPr>
            </a:lvl5pPr>
            <a:lvl6pPr lvl="5">
              <a:defRPr dirty="0" lang="en-US" sz="1800"/>
            </a:lvl6pPr>
            <a:lvl7pPr lvl="6">
              <a:defRPr dirty="0" lang="en-US" sz="1800"/>
            </a:lvl7pPr>
            <a:lvl8pPr lvl="7">
              <a:defRPr dirty="0" lang="en-US" sz="1800"/>
            </a:lvl8pPr>
            <a:lvl9pPr lvl="8">
              <a:defRPr dirty="0" lang="en-US" sz="1800"/>
            </a:lvl9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5" name="Rectangle 7">
            <a:extLst>
              <a:ext uri="{D4146B72-0195-4429-BD21-648CE35C2BF5}">
                <a16:creationId xmlns:a16="http://schemas.microsoft.com/office/drawing/2010/main" id="{5B0462B4-25E8-42CF-A547-A7E5E6E09911}"/>
              </a:ext>
            </a:extLst>
          </p:cNvPr>
          <p:cNvSpPr>
            <a:spLocks noChangeArrowheads="true" noGrp="true"/>
          </p:cNvSpPr>
          <p:nvPr>
            <p:ph idx="10" sz="half" type="dt"/>
          </p:nvPr>
        </p:nvSpPr>
        <p:spPr>
          <a:xfrm rot="0">
            <a:off x="685800" y="6248400"/>
            <a:ext cx="1905000" cy="457200"/>
          </a:xfrm>
          <a:prstGeom prst="rect">
            <a:avLst/>
          </a:prstGeom>
          <a:ln/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6" name="Rectangle 8">
            <a:extLst>
              <a:ext uri="{E12F7F1A-A97E-4F75-8D6E-F9CBA8C0DF13}">
                <a16:creationId xmlns:a16="http://schemas.microsoft.com/office/drawing/2010/main" id="{779E6662-D3FC-40D5-8CC5-12622A6CDC68}"/>
              </a:ext>
            </a:extLst>
          </p:cNvPr>
          <p:cNvSpPr>
            <a:spLocks noChangeArrowheads="true" noGrp="true"/>
          </p:cNvSpPr>
          <p:nvPr>
            <p:ph idx="11" sz="quarter" type="ftr"/>
          </p:nvPr>
        </p:nvSpPr>
        <p:spPr>
          <a:xfrm rot="0">
            <a:off x="3124200" y="6248400"/>
            <a:ext cx="2895600" cy="457200"/>
          </a:xfrm>
          <a:prstGeom prst="rect">
            <a:avLst/>
          </a:prstGeom>
          <a:ln/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7" name="Rectangle 9">
            <a:extLst>
              <a:ext uri="{B7A5AA03-0B38-4CC3-917D-F7852D2B84EC}">
                <a16:creationId xmlns:a16="http://schemas.microsoft.com/office/drawing/2010/main" id="{8659F7A2-4D11-4E7D-BDF5-ED537469B1DE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ln/>
        </p:spPr>
        <p:txBody>
          <a:bodyPr rtlCol="0" vert="horz"/>
          <a:lstStyle>
            <a:lvl1pPr lvl="0"/>
          </a:lstStyle>
          <a:p>
            <a:pPr/>
            <a:fld id="{4976C2E0-D682-4E95-984F-A0247CB8FE78}" type="slidenum"/>
            <a:endParaRPr dirty="0" lang="en-US"/>
          </a:p>
        </p:txBody>
      </p:sp>
    </p:spTree>
    <p:extLst>
      <p:ext uri="{DC73CEBF-A840-4AC2-8804-A9D99102926F}">
        <p14:creationId xmlns:p14="http://schemas.microsoft.com/office/powerpoint/2010/main" val="1689192893156"/>
      </p:ext>
    </p:extLst>
  </p:cSld>
  <p:clrMapOvr>
    <a:masterClrMapping/>
  </p:clrMapOvr>
  <p:transition spd="med">
    <p:dissolve/>
  </p:transition>
</p:sldLayout>
</file>

<file path=ppt/slideLayouts/slideLayout7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D66725F-0065-4EDB-A834-F69401610CE0}">
                <a16:creationId xmlns:a16="http://schemas.microsoft.com/office/drawing/2010/main" id="{54DB38B9-F7B1-42FE-B7DF-B5FF05A2B26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3E919CB7-A3D3-4756-9563-F481D5725E17}" type="slidenum"/>
            <a:endParaRPr dirty="0" lang="en-US"/>
          </a:p>
        </p:txBody>
      </p:sp>
      <p:sp>
        <p:nvSpPr>
          <p:cNvPr id="3" name="Text Placeholder 5">
            <a:extLst>
              <a:ext uri="{2F956B61-88E4-47F0-9C3D-3C7AC5EA510C}">
                <a16:creationId xmlns:a16="http://schemas.microsoft.com/office/drawing/2010/main" id="{66477516-BC71-4374-9632-35CDA117487F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B4DBAB01-BB14-4B22-87A7-E42C084A5884}">
                <a16:creationId xmlns:a16="http://schemas.microsoft.com/office/drawing/2010/main" id="{ECB33C9D-EA40-45E9-9B58-134803379FC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5E1E9CBF-0AC4-4CFB-A574-A99793FFD889}">
        <p14:creationId xmlns:p14="http://schemas.microsoft.com/office/powerpoint/2010/main" val="168919289315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8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403E4E53-8760-47E6-A872-842C2D9722A5}">
                <a16:creationId xmlns:a16="http://schemas.microsoft.com/office/drawing/2010/main" id="{8889E783-4AF7-4C4F-8202-DD10CF23082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532440" y="6304234"/>
            <a:ext cx="370384" cy="365125"/>
          </a:xfrm>
        </p:spPr>
        <p:txBody>
          <a:bodyPr rtlCol="0" vert="horz"/>
          <a:lstStyle/>
          <a:p>
            <a:pPr/>
            <a:fld id="{EDAB8710-153A-4DE7-AA07-C6BF07A02CE5}" type="slidenum"/>
            <a:endParaRPr dirty="0" lang="en-US"/>
          </a:p>
        </p:txBody>
      </p:sp>
      <p:sp>
        <p:nvSpPr>
          <p:cNvPr id="3" name="Text Placeholder 5">
            <a:extLst>
              <a:ext uri="{911A667F-15EB-4BE6-AD82-21777714DCA9}">
                <a16:creationId xmlns:a16="http://schemas.microsoft.com/office/drawing/2010/main" id="{E3C79DF2-0C01-45E4-9439-D6169AEC1EA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7">
            <a:extLst>
              <a:ext uri="{0EFFD7FE-2B35-45E1-A89E-30BBBCF7C425}">
                <a16:creationId xmlns:a16="http://schemas.microsoft.com/office/drawing/2010/main" id="{9DFF0852-D8FF-4D64-B655-59A57325951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7338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6F6CA776-D7FD-4DE1-9379-66BD7555AD66}">
        <p14:creationId xmlns:p14="http://schemas.microsoft.com/office/powerpoint/2010/main" val="168919289316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7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CE58516-EB06-4C17-B4E7-056405269FC2}">
                <a16:creationId xmlns:a16="http://schemas.microsoft.com/office/drawing/2010/main" id="{37C90237-764F-4917-87EA-728E6EF51BC4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1A4E30F9-5B61-40CD-B563-8C3A3F82DAE5}">
                <a16:creationId xmlns:a16="http://schemas.microsoft.com/office/drawing/2010/main" id="{2D5D59F0-A176-41ED-B941-54A4E7DCB86D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2">
            <a:extLst>
              <a:ext uri="{9A0B6C6B-169A-4118-A551-9C2A08A98B20}">
                <a16:creationId xmlns:a16="http://schemas.microsoft.com/office/drawing/2010/main" id="{CCE726D1-6F45-45F8-89DF-2997671ABF3A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2AF62903-E691-4406-AAC9-50ACCFC29C99}">
        <p14:creationId xmlns:p14="http://schemas.microsoft.com/office/powerpoint/2010/main" val="1689192893161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3DDCFEB-5E51-4C16-8267-14DEA583D8F1}">
                <a16:creationId xmlns:a16="http://schemas.microsoft.com/office/drawing/2010/main" id="{C838DD6E-5F79-4444-B687-466CC6F08CD9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C5695091-01DB-4BE1-9B8F-57C1CA8A3DD0}" type="slidenum"/>
            <a:endParaRPr dirty="0" lang="en-US"/>
          </a:p>
        </p:txBody>
      </p:sp>
      <p:sp>
        <p:nvSpPr>
          <p:cNvPr id="3" name="TextBox 8">
            <a:extLst>
              <a:ext uri="{72040506-AE7F-4CCE-98A5-6D1AB102CBC1}">
                <a16:creationId xmlns:a16="http://schemas.microsoft.com/office/drawing/2010/main" id="{82B4144C-0EDF-4A7C-BCCC-B3ED6A6BF2CA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solidFill>
                  <a:srgbClr val="000000"/>
                </a:solidFill>
              </a:rPr>
              <a:t>© </a:t>
            </a:r>
            <a:r>
              <a:rPr dirty="0" err="1" lang="en-US" sz="1600">
                <a:solidFill>
                  <a:srgbClr val="000000"/>
                </a:solidFill>
              </a:rPr>
              <a:t>Eversafe</a:t>
            </a:r>
            <a:r>
              <a:rPr dirty="0" lang="en-US" sz="1600">
                <a:solidFill>
                  <a:srgbClr val="000000"/>
                </a:solidFill>
              </a:rPr>
              <a:t> Academy 2018</a:t>
            </a:r>
            <a:endParaRPr dirty="0" lang="en-US" sz="1600">
              <a:solidFill>
                <a:srgbClr val="000000"/>
              </a:solidFill>
            </a:endParaRPr>
          </a:p>
        </p:txBody>
      </p:sp>
      <p:sp>
        <p:nvSpPr>
          <p:cNvPr id="4" name="Text Placeholder 5">
            <a:extLst>
              <a:ext uri="{09BA496D-CA97-485C-8B7B-89BC9157F55B}">
                <a16:creationId xmlns:a16="http://schemas.microsoft.com/office/drawing/2010/main" id="{B9ABE12D-F234-4834-91DC-5048BEFB244D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779E0FB8-0434-4986-BBDB-38F4FC272D44}">
                <a16:creationId xmlns:a16="http://schemas.microsoft.com/office/drawing/2010/main" id="{7EE51536-C1CA-4A3F-8D81-780CC1F701E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3EBA26F3-42A5-4070-B834-FBA0017D6BD4}">
                <a16:creationId xmlns:a16="http://schemas.microsoft.com/office/drawing/2010/main" id="{0886F475-847A-4147-A95F-7B5EAC38B7D1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50379D45-5F61-441A-9D0D-F367E09D480B}">
        <p14:creationId xmlns:p14="http://schemas.microsoft.com/office/powerpoint/2010/main" val="1689192893049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D166EA9A-3159-4005-8903-830E04A6398A}">
                <a16:creationId xmlns:a16="http://schemas.microsoft.com/office/drawing/2010/main" id="{9C8A3248-7B52-45AF-87FC-AFF3774969C1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C1536C68-53CD-44FE-9848-27371A47AA94}" type="slidenum"/>
            <a:endParaRPr dirty="0" lang="en-US"/>
          </a:p>
        </p:txBody>
      </p:sp>
      <p:sp>
        <p:nvSpPr>
          <p:cNvPr id="3" name="TextBox 8">
            <a:extLst>
              <a:ext uri="{09A18DBE-0615-4F53-A85C-697FE4EF9A37}">
                <a16:creationId xmlns:a16="http://schemas.microsoft.com/office/drawing/2010/main" id="{46E5BF52-DB37-4AA9-BABF-37EA9CEBE997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 Academy</a:t>
            </a:r>
            <a:r>
              <a:rPr baseline="0" dirty="0" lang="en-US" sz="1600"/>
              <a:t> 2018</a:t>
            </a:r>
            <a:endParaRPr baseline="0" dirty="0" lang="en-US" sz="1600"/>
          </a:p>
        </p:txBody>
      </p:sp>
      <p:sp>
        <p:nvSpPr>
          <p:cNvPr id="4" name="Text Placeholder 5">
            <a:extLst>
              <a:ext uri="{72F89E03-BF6A-499B-AAF0-798DAD79F2FD}">
                <a16:creationId xmlns:a16="http://schemas.microsoft.com/office/drawing/2010/main" id="{592EDBE1-2D5A-4102-8064-11560E3536D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FAAEFB29-F8DF-4348-91CE-A39371E1894D}">
                <a16:creationId xmlns:a16="http://schemas.microsoft.com/office/drawing/2010/main" id="{D4B7B8E8-B497-4074-8841-F12A8B7E71B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3149E797-D6F6-4676-9842-BCF90463A157}">
                <a16:creationId xmlns:a16="http://schemas.microsoft.com/office/drawing/2010/main" id="{B8A5D748-469D-4DD1-9EFF-588A7EBEA29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118EBFA8-F9DB-4997-AC30-9AE8829545DE}">
        <p14:creationId xmlns:p14="http://schemas.microsoft.com/office/powerpoint/2010/main" val="168919289316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A1ACC890-6CC4-4037-B8CC-4C35EA49AFB9}">
                <a16:creationId xmlns:a16="http://schemas.microsoft.com/office/drawing/2010/main" id="{AD83F546-C683-4F11-A9BE-1834365125FF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DB35021C-7E0E-4383-88FB-427D12FB18C5}">
                <a16:creationId xmlns:a16="http://schemas.microsoft.com/office/drawing/2010/main" id="{E22C6783-48D2-44E0-9C16-1700F42C9BB3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AB098E61-C876-439E-81CF-086C76FC1E23}">
                <a16:creationId xmlns:a16="http://schemas.microsoft.com/office/drawing/2010/main" id="{7A3271F3-E0A9-4D01-9235-AA9B411AC007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E1EF5594-A38B-4FFF-81D6-FC5917F07D47}" type="slidenum"/>
            <a:endParaRPr dirty="0" lang="en-US"/>
          </a:p>
        </p:txBody>
      </p:sp>
    </p:spTree>
    <p:extLst>
      <p:ext uri="{8A4FC781-42C9-49D8-A0A4-2B9FA7346501}">
        <p14:creationId xmlns:p14="http://schemas.microsoft.com/office/powerpoint/2010/main" val="1689192893165"/>
      </p:ext>
    </p:extLst>
  </p:cSld>
  <p:clrMapOvr>
    <a:masterClrMapping/>
  </p:clrMapOvr>
</p:sldLayout>
</file>

<file path=ppt/slideLayouts/slideLayout8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592426C-4970-4506-922A-47CCCED72407}">
                <a16:creationId xmlns:a16="http://schemas.microsoft.com/office/drawing/2010/main" id="{9469861D-7001-40E2-B080-019641C4F69F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EDB0391F-BDD8-46D3-AD24-9C621D9D4134}" type="slidenum"/>
            <a:endParaRPr dirty="0" lang="en-US"/>
          </a:p>
        </p:txBody>
      </p:sp>
      <p:sp>
        <p:nvSpPr>
          <p:cNvPr id="3" name="TextBox 8">
            <a:extLst>
              <a:ext uri="{C75F980E-522E-4FD7-9F80-9A73F2C38D57}">
                <a16:creationId xmlns:a16="http://schemas.microsoft.com/office/drawing/2010/main" id="{7A6A2AFA-AFBA-4DBA-92CF-08E9B82C7F55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 Academy </a:t>
            </a:r>
            <a:r>
              <a:rPr baseline="0" dirty="0" lang="en-US" sz="1600"/>
              <a:t>2018</a:t>
            </a:r>
            <a:endParaRPr baseline="0" dirty="0" lang="en-US" sz="1600"/>
          </a:p>
        </p:txBody>
      </p:sp>
      <p:sp>
        <p:nvSpPr>
          <p:cNvPr id="4" name="Text Placeholder 7">
            <a:extLst>
              <a:ext uri="{1F7C667B-3D20-4041-A5A7-2AA63F9FB273}">
                <a16:creationId xmlns:a16="http://schemas.microsoft.com/office/drawing/2010/main" id="{BD31F722-CD1F-4EEF-B33E-E20586B1DB4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09AE81D8-7E74-4724-A36C-201081FA9463}">
                <a16:creationId xmlns:a16="http://schemas.microsoft.com/office/drawing/2010/main" id="{36A438D7-BE0D-4D3B-B646-EF5BF848B9F6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E8C9AE2E-E2D5-41E8-AADD-B68D67AFAD02}">
        <p14:creationId xmlns:p14="http://schemas.microsoft.com/office/powerpoint/2010/main" val="1689192893166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4A477FD-4EFF-462A-970F-9DAD0E95EC43}">
                <a16:creationId xmlns:a16="http://schemas.microsoft.com/office/drawing/2010/main" id="{8C768FBF-979A-49FA-B466-9B11CA3E9BBC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53C6F173-9235-412C-9031-DED552A765D1}">
                <a16:creationId xmlns:a16="http://schemas.microsoft.com/office/drawing/2010/main" id="{BF8644F6-128F-450B-A3E2-88BBA8B568CF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455E6480-B2B8-49B7-A0A6-224257F14666}">
                <a16:creationId xmlns:a16="http://schemas.microsoft.com/office/drawing/2010/main" id="{64A5BFD8-95BB-427C-BD9F-25B031F10AF9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9B6F7F02-E6F6-431D-81B3-C555EB5158E1}" type="slidenum"/>
            <a:endParaRPr dirty="0" lang="en-US"/>
          </a:p>
        </p:txBody>
      </p:sp>
    </p:spTree>
    <p:extLst>
      <p:ext uri="{9F239F1D-7FC2-43D9-AFFE-2F583FB877F2}">
        <p14:creationId xmlns:p14="http://schemas.microsoft.com/office/powerpoint/2010/main" val="1689192893168"/>
      </p:ext>
    </p:extLst>
  </p:cSld>
  <p:clrMapOvr>
    <a:masterClrMapping/>
  </p:clrMapOvr>
</p:sldLayout>
</file>

<file path=ppt/slideLayouts/slideLayout8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45F5D7E-6347-4F26-8A3C-2EB30A740D8E}">
                <a16:creationId xmlns:a16="http://schemas.microsoft.com/office/drawing/2010/main" id="{D4896E67-1AEA-4F80-8801-47DC3CDE7532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F4AC3CA6-4D01-4118-91D2-6E9015B8CE6A}" type="slidenum"/>
            <a:endParaRPr dirty="0" lang="en-US"/>
          </a:p>
        </p:txBody>
      </p:sp>
      <p:sp>
        <p:nvSpPr>
          <p:cNvPr id="3" name="TextBox 8">
            <a:extLst>
              <a:ext uri="{01B2A0B6-74FC-4046-A81C-F15E2F0634E6}">
                <a16:creationId xmlns:a16="http://schemas.microsoft.com/office/drawing/2010/main" id="{36D469F3-CF88-42C9-BDC6-A4BE4ACB32B4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Eversafe</a:t>
            </a:r>
            <a:r>
              <a:rPr baseline="0" dirty="0" lang="en-US" sz="1600"/>
              <a:t> Academy 2018</a:t>
            </a:r>
            <a:endParaRPr baseline="0" dirty="0" lang="en-US" sz="1600"/>
          </a:p>
        </p:txBody>
      </p:sp>
      <p:grpSp>
        <p:nvGrpSpPr>
          <p:cNvPr id="4" name="Group 4">
            <a:extLst>
              <a:ext uri="{8F185609-5623-40FE-973F-2C64D69BE93B}">
                <a16:creationId xmlns:a16="http://schemas.microsoft.com/office/drawing/2010/main" id="{71F018B3-6378-4E92-A75F-F3F0C38FE073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2FC950ED-29C1-4F10-825D-83040AA30C99}">
                  <a16:creationId xmlns:a16="http://schemas.microsoft.com/office/drawing/2010/main" id="{861A15EB-4B13-4219-AE06-99EFFD2F4D2B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9B8C3E99-8FEC-4A23-88FF-B3906DBE9424}">
                  <a16:creationId xmlns:a16="http://schemas.microsoft.com/office/drawing/2010/main" id="{259F050F-0A48-46D2-BB91-2964A983AC4C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892EE843-2A51-4487-B6AB-D21EF4864FDD}">
                  <a16:creationId xmlns:a16="http://schemas.microsoft.com/office/drawing/2010/main" id="{D466AB1B-891D-48DC-8EA8-9A42495FBCBA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C68A29AE-67EA-4B37-8734-BBB848BCA4DA}">
                  <a16:creationId xmlns:a16="http://schemas.microsoft.com/office/drawing/2010/main" id="{61DA1731-008C-4281-B8A3-99184BD2C6CD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 Placeholder 3">
            <a:extLst>
              <a:ext uri="{8586D473-6C82-41CB-8EA3-1BACEF9DA379}">
                <a16:creationId xmlns:a16="http://schemas.microsoft.com/office/drawing/2010/main" id="{1C6B364A-D913-41B6-8BB8-1F6620185C4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0" name="Text Placeholder 16">
            <a:extLst>
              <a:ext uri="{1F9E7E2C-CB31-4066-8949-B8DDD0C6F9C9}">
                <a16:creationId xmlns:a16="http://schemas.microsoft.com/office/drawing/2010/main" id="{9F68E83F-F14E-4FD5-82A0-099F3F4226A5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FB89CB58-8E27-4A0D-8FD6-241899157444}">
        <p14:creationId xmlns:p14="http://schemas.microsoft.com/office/powerpoint/2010/main" val="168919289317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0E08AC1A-2018-49D1-89CC-FC61B5748D51}">
                <a16:creationId xmlns:a16="http://schemas.microsoft.com/office/drawing/2010/main" id="{348DCA11-2CB8-4C63-9E05-F1E61D1959C5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Arial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Arial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Arial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Arial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Arial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Arial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Arial"/>
            </a:endParaRPr>
          </a:p>
        </p:txBody>
      </p:sp>
      <p:sp>
        <p:nvSpPr>
          <p:cNvPr id="3" name="TextBox 4">
            <a:extLst>
              <a:ext uri="{606D44CB-8153-434D-AF94-65511A2A264E}">
                <a16:creationId xmlns:a16="http://schemas.microsoft.com/office/drawing/2010/main" id="{2757B922-5D53-4750-A70B-3B0B5267F1C8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4" name="TextBox 8">
            <a:extLst>
              <a:ext uri="{95E9FAE8-A751-4610-911B-4048C42886D2}">
                <a16:creationId xmlns:a16="http://schemas.microsoft.com/office/drawing/2010/main" id="{67909980-7518-4C03-B7D2-F68E832E0BE6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l"/>
            <a:r>
              <a:rPr b="0" dirty="0" lang="en-US" sz="1400">
                <a:latin typeface="Arial"/>
              </a:rPr>
              <a:t>©</a:t>
            </a:r>
            <a:r>
              <a:rPr b="0" dirty="0" lang="en-US" sz="1200">
                <a:latin typeface="Arial"/>
              </a:rPr>
              <a:t> Eversafe</a:t>
            </a:r>
            <a:r>
              <a:rPr b="0" baseline="0" dirty="0" lang="en-US" sz="1200">
                <a:latin typeface="Arial"/>
              </a:rPr>
              <a:t> Academy 2018</a:t>
            </a:r>
            <a:endParaRPr b="0" baseline="0" dirty="0" lang="en-US" sz="1200">
              <a:latin typeface="Arial"/>
            </a:endParaRPr>
          </a:p>
        </p:txBody>
      </p:sp>
      <p:pic>
        <p:nvPicPr>
          <p:cNvPr descr="C:\Users\Staff_Guest\Desktop\Final (1).png" id="5" name="Picture 2">
            <a:extLst>
              <a:ext uri="{3670DF2A-2C6F-4B42-9BD3-6192A1645773}">
                <a16:creationId xmlns:a16="http://schemas.microsoft.com/office/drawing/2010/main" id="{5CC46E17-4A7B-4D0B-BC45-C3015487BFD7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B315EDED-6981-48F6-9B06-47C954EB81F0}">
                <a16:creationId xmlns:a16="http://schemas.microsoft.com/office/drawing/2010/main" id="{54D5ED6D-9C75-441B-8685-8FBD3D275E17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chemeClr val="tx1"/>
                </a:solidFill>
                <a:latin typeface="Gisha"/>
              </a:rPr>
              <a:t>Welcome</a:t>
            </a:r>
            <a:r>
              <a:rPr b="1" baseline="0" dirty="0" lang="en-US" sz="4000">
                <a:solidFill>
                  <a:schemeClr val="tx1"/>
                </a:solidFill>
                <a:latin typeface="Gisha"/>
              </a:rPr>
              <a:t> to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“Eversafe </a:t>
            </a:r>
            <a:r>
              <a:rPr b="1" baseline="0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baseline="0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062F44D7-4AD8-40CB-BA91-A91E68655A4A}">
                <a16:creationId xmlns:a16="http://schemas.microsoft.com/office/drawing/2010/main" id="{2F22B49A-813B-49F3-9829-AFA73BCAE10F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Arial"/>
              </a:rPr>
              <a:t>Steps</a:t>
            </a:r>
            <a:r>
              <a:rPr b="1" baseline="0" dirty="0" lang="en-US" sz="2000">
                <a:solidFill>
                  <a:srgbClr val="ff0000"/>
                </a:solidFill>
                <a:latin typeface="Arial"/>
              </a:rPr>
              <a:t> To Success </a:t>
            </a:r>
            <a:endParaRPr b="1" baseline="0" dirty="0" lang="en-US" sz="2000">
              <a:solidFill>
                <a:srgbClr val="ff0000"/>
              </a:solidFill>
              <a:latin typeface="Arial"/>
            </a:endParaRPr>
          </a:p>
        </p:txBody>
      </p:sp>
      <p:sp>
        <p:nvSpPr>
          <p:cNvPr id="8" name="Text Placeholder 2">
            <a:extLst>
              <a:ext uri="{7E45A64C-3388-4093-A6F9-6943DE52938A}">
                <a16:creationId xmlns:a16="http://schemas.microsoft.com/office/drawing/2010/main" id="{2133207E-A35B-43F2-B393-B902D1887042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0E444178-36BC-4D65-9EA1-EDDCF1898D36}">
                <a16:creationId xmlns:a16="http://schemas.microsoft.com/office/drawing/2010/main" id="{83BCA6C7-09A4-4DAC-AEC6-74A2EAFC54F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CFE5D2FE-8A5D-4567-AEA1-28DF52A43DAC}">
        <p14:creationId xmlns:p14="http://schemas.microsoft.com/office/powerpoint/2010/main" val="1689192893173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5791C25-C17C-484A-8A52-834881D4D8EC}">
                <a16:creationId xmlns:a16="http://schemas.microsoft.com/office/drawing/2010/main" id="{14554D6C-C5A6-477F-84ED-895C3E68316B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16F04C12-6A44-4C2F-989E-2D729C190F44}" type="slidenum"/>
            <a:endParaRPr dirty="0" lang="en-US"/>
          </a:p>
        </p:txBody>
      </p:sp>
      <p:sp>
        <p:nvSpPr>
          <p:cNvPr id="3" name="TextBox 8">
            <a:extLst>
              <a:ext uri="{6141020C-5758-483B-B8DB-AA524169D749}">
                <a16:creationId xmlns:a16="http://schemas.microsoft.com/office/drawing/2010/main" id="{E4A92AA9-E540-4528-9FA5-F78A082B12C8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 Academy</a:t>
            </a:r>
            <a:r>
              <a:rPr baseline="0" dirty="0" lang="en-US" sz="1600">
                <a:latin typeface="Arial"/>
              </a:rPr>
              <a:t> 2018</a:t>
            </a:r>
            <a:endParaRPr baseline="0" dirty="0" lang="en-US" sz="1600">
              <a:latin typeface="Arial"/>
            </a:endParaRPr>
          </a:p>
        </p:txBody>
      </p:sp>
      <p:sp>
        <p:nvSpPr>
          <p:cNvPr id="4" name="Text Placeholder 5">
            <a:extLst>
              <a:ext uri="{6729972A-3933-47FF-B7B8-BDA5C6F7FA03}">
                <a16:creationId xmlns:a16="http://schemas.microsoft.com/office/drawing/2010/main" id="{71C25833-5714-4794-86B7-D6AA276467E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Arial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D403EC06-1CE3-44B7-8F2B-E7CB36CD803B}">
                <a16:creationId xmlns:a16="http://schemas.microsoft.com/office/drawing/2010/main" id="{A1EEABA1-56BD-4C63-82BB-5592A90B382A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>
                <a:latin typeface="Arial"/>
              </a:defRPr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DF3D1EFA-49AE-410D-9D99-591EB51A1BB5}">
                <a16:creationId xmlns:a16="http://schemas.microsoft.com/office/drawing/2010/main" id="{BE49DC1E-402E-40C7-8D96-B2E647DD22E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9BAD8589-6C53-4BD2-9D94-E87E7E556B7E}">
        <p14:creationId xmlns:p14="http://schemas.microsoft.com/office/powerpoint/2010/main" val="168919289317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82F05323-857B-4F3F-93D9-F265EBECA1A4}">
                <a16:creationId xmlns:a16="http://schemas.microsoft.com/office/drawing/2010/main" id="{3E3E5333-8A53-48E0-B6CE-4D8F05CE42A7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9A3C89BF-93C3-4E86-87C7-F46283BA7414}">
                <a16:creationId xmlns:a16="http://schemas.microsoft.com/office/drawing/2010/main" id="{FBE32354-AD7A-40EE-B255-C980722A0474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C196C04C-AD24-407E-A0F6-001C52A8099C}">
                <a16:creationId xmlns:a16="http://schemas.microsoft.com/office/drawing/2010/main" id="{4CAEA1D0-074D-4886-ACD7-D24ECC556B03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289462E6-F6A0-4138-B53D-52D98C8EB395}" type="slidenum"/>
            <a:endParaRPr dirty="0" lang="en-US"/>
          </a:p>
        </p:txBody>
      </p:sp>
    </p:spTree>
    <p:extLst>
      <p:ext uri="{67F49692-F869-4B3E-8663-8FF676514764}">
        <p14:creationId xmlns:p14="http://schemas.microsoft.com/office/powerpoint/2010/main" val="1689192893177"/>
      </p:ext>
    </p:extLst>
  </p:cSld>
  <p:clrMapOvr>
    <a:masterClrMapping/>
  </p:clrMapOvr>
</p:sldLayout>
</file>

<file path=ppt/slideLayouts/slideLayout8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34A31E2-88A1-4256-8DAB-B4FD656C36C8}">
                <a16:creationId xmlns:a16="http://schemas.microsoft.com/office/drawing/2010/main" id="{B39C7EA2-5CE9-426D-824E-D144B5E35E47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41C4B3A7-F198-4239-ACB4-DD80F9022F86}" type="slidenum"/>
            <a:endParaRPr dirty="0" lang="en-US"/>
          </a:p>
        </p:txBody>
      </p:sp>
      <p:sp>
        <p:nvSpPr>
          <p:cNvPr id="3" name="TextBox 8">
            <a:extLst>
              <a:ext uri="{16CBCCE8-D49E-44BC-B951-7811883105C5}">
                <a16:creationId xmlns:a16="http://schemas.microsoft.com/office/drawing/2010/main" id="{6F3A97A1-6CDD-4889-A659-7F964BAB0C89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 Academy </a:t>
            </a:r>
            <a:r>
              <a:rPr baseline="0" dirty="0" lang="en-US" sz="1600">
                <a:latin typeface="Arial"/>
              </a:rPr>
              <a:t>2018</a:t>
            </a:r>
            <a:endParaRPr baseline="0" dirty="0" lang="en-US" sz="1600">
              <a:latin typeface="Arial"/>
            </a:endParaRPr>
          </a:p>
        </p:txBody>
      </p:sp>
      <p:sp>
        <p:nvSpPr>
          <p:cNvPr id="4" name="Text Placeholder 7">
            <a:extLst>
              <a:ext uri="{72401CF7-13C2-4F2A-9F4D-E7114CDF7B3D}">
                <a16:creationId xmlns:a16="http://schemas.microsoft.com/office/drawing/2010/main" id="{AD9B87FD-B228-4DA1-BB5C-F0D0E220627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Arial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4517CB53-9852-4149-BAA0-850927CE05BC}">
                <a16:creationId xmlns:a16="http://schemas.microsoft.com/office/drawing/2010/main" id="{E5225B95-8F97-4BB3-955E-BF4A9B11D4B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Arial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312B93D0-5690-49FC-917B-BEB6897D9F4F}">
                <a16:creationId xmlns:a16="http://schemas.microsoft.com/office/drawing/2010/main" id="{39E3AF35-D22A-4DE2-89B1-DEEB314DAE31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27F0E6AC-7F3B-4F37-A771-EFDA250B6F45}">
        <p14:creationId xmlns:p14="http://schemas.microsoft.com/office/powerpoint/2010/main" val="1689192893178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8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185EC4FC-2010-4FE9-AB80-92DC9BACA4EC}">
                <a16:creationId xmlns:a16="http://schemas.microsoft.com/office/drawing/2010/main" id="{3475936A-B1B9-4E70-9965-41D0DE25B0FD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47D98999-6E1C-4002-A6B4-1D3D93C19F40}">
                <a16:creationId xmlns:a16="http://schemas.microsoft.com/office/drawing/2010/main" id="{CDA73207-CF5A-4170-99F5-5F06289D27B6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FCC32A3D-771F-45B2-8A08-02CB82DDCF1C}">
                <a16:creationId xmlns:a16="http://schemas.microsoft.com/office/drawing/2010/main" id="{EB7CAF46-878F-41B2-B6CC-F363373C61A1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FA4CA490-FAB9-4E3D-9B25-22160B8925FE}" type="slidenum"/>
            <a:endParaRPr dirty="0" lang="en-US"/>
          </a:p>
        </p:txBody>
      </p:sp>
    </p:spTree>
    <p:extLst>
      <p:ext uri="{371FBEED-D30B-4461-B1A3-8C7EC77B3732}">
        <p14:creationId xmlns:p14="http://schemas.microsoft.com/office/powerpoint/2010/main" val="1689192893180"/>
      </p:ext>
    </p:extLst>
  </p:cSld>
  <p:clrMapOvr>
    <a:masterClrMapping/>
  </p:clrMapOvr>
</p:sldLayout>
</file>

<file path=ppt/slideLayouts/slideLayout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A545A4D6-9EA6-4220-B959-289AC6F22660}">
                <a16:creationId xmlns:a16="http://schemas.microsoft.com/office/drawing/2010/main" id="{1909313A-D256-4E68-BBE9-83EA7F475B16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0CB74425-F576-4FE7-B90F-E3F38AF14DE5}">
                <a16:creationId xmlns:a16="http://schemas.microsoft.com/office/drawing/2010/main" id="{68812BCA-A39B-4577-B018-27351BF66C31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1B320E7E-EF1F-4417-9E1C-0C2D078A774A}">
                <a16:creationId xmlns:a16="http://schemas.microsoft.com/office/drawing/2010/main" id="{BDF77A22-6EE2-4359-95B6-12422CFB5E9D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B1B240F8-BB4C-4976-AA3D-BE159CA042FC}" type="slidenum"/>
            <a:endParaRPr dirty="0" lang="en-US"/>
          </a:p>
        </p:txBody>
      </p:sp>
    </p:spTree>
    <p:extLst>
      <p:ext uri="{C386E054-609A-413E-BE9E-D97AB64B7CC8}">
        <p14:creationId xmlns:p14="http://schemas.microsoft.com/office/powerpoint/2010/main" val="1689192893050"/>
      </p:ext>
    </p:extLst>
  </p:cSld>
  <p:clrMapOvr>
    <a:masterClrMapping/>
  </p:clrMapOvr>
</p:sldLayout>
</file>

<file path=ppt/slideLayouts/slideLayout90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8B29F913-F188-457F-BCD2-E64A6F730627}">
                <a16:creationId xmlns:a16="http://schemas.microsoft.com/office/drawing/2010/main" id="{57DD4C46-32BF-4D53-ADB9-3FD5018347AE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>
            <a:lvl1pPr lvl="0">
              <a:defRPr dirty="0" lang="en-US">
                <a:latin typeface="Arial"/>
              </a:defRPr>
            </a:lvl1pPr>
          </a:lstStyle>
          <a:p>
            <a:pPr/>
            <a:fld id="{E1FA429A-ED41-4186-AE14-592C8D36D045}" type="slidenum"/>
            <a:endParaRPr dirty="0" lang="en-US"/>
          </a:p>
        </p:txBody>
      </p:sp>
      <p:sp>
        <p:nvSpPr>
          <p:cNvPr id="3" name="TextBox 8">
            <a:extLst>
              <a:ext uri="{449ECCB5-C2B5-42FA-A4A8-BDAD445878A7}">
                <a16:creationId xmlns:a16="http://schemas.microsoft.com/office/drawing/2010/main" id="{487FDC02-3A68-4DC0-8C93-C927FDB11BA3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>
                <a:latin typeface="Arial"/>
              </a:rPr>
              <a:t>© Eversafe</a:t>
            </a:r>
            <a:r>
              <a:rPr baseline="0" dirty="0" lang="en-US" sz="1600">
                <a:latin typeface="Arial"/>
              </a:rPr>
              <a:t> Academy 2018</a:t>
            </a:r>
            <a:endParaRPr baseline="0" dirty="0" lang="en-US" sz="1600">
              <a:latin typeface="Arial"/>
            </a:endParaRPr>
          </a:p>
        </p:txBody>
      </p:sp>
      <p:grpSp>
        <p:nvGrpSpPr>
          <p:cNvPr id="4" name="Group 4">
            <a:extLst>
              <a:ext uri="{384B3BC1-2A83-41EA-AEEE-B13080213C23}">
                <a16:creationId xmlns:a16="http://schemas.microsoft.com/office/drawing/2010/main" id="{E38AD829-6C6B-4C66-A101-54229C6234EE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D87BF9E7-86D6-4CA5-897F-C1E92436587B}">
                  <a16:creationId xmlns:a16="http://schemas.microsoft.com/office/drawing/2010/main" id="{0FA506C3-0ED3-4819-8C85-EC4C17CA8C4B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66BCDFBD-AB47-4B9B-BD97-43928DA69CBD}">
                  <a16:creationId xmlns:a16="http://schemas.microsoft.com/office/drawing/2010/main" id="{C532B147-9256-4EE2-BA0E-CE539A532142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94BB56BA-5C98-4918-94D9-803489679AB7}">
                  <a16:creationId xmlns:a16="http://schemas.microsoft.com/office/drawing/2010/main" id="{B9268A2B-F8B0-457F-93C7-96F8D2922F43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68836CB5-A2C7-4B00-AFB8-2D74EAED764E}">
                  <a16:creationId xmlns:a16="http://schemas.microsoft.com/office/drawing/2010/main" id="{D8C5B9F0-7EFF-44BD-A13D-DE9757A50E5C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 Placeholder 3">
            <a:extLst>
              <a:ext uri="{FEB036E5-9265-4E37-9BF9-A578B9F63619}">
                <a16:creationId xmlns:a16="http://schemas.microsoft.com/office/drawing/2010/main" id="{CC2CF21F-E6C7-4AB8-B951-DC6A57B2871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Arial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0" name="Text Placeholder 16">
            <a:extLst>
              <a:ext uri="{FC6F9E5F-D5A0-4B7A-8C86-C09D69D7E07B}">
                <a16:creationId xmlns:a16="http://schemas.microsoft.com/office/drawing/2010/main" id="{E50EFC1B-5A3B-431F-804A-B39F4B5E763E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Arial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B933664F-88BC-4772-A305-15839CF600B0}">
        <p14:creationId xmlns:p14="http://schemas.microsoft.com/office/powerpoint/2010/main" val="1689192893182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52B3836-09B5-4573-A002-B2BF4BDAD2C6}">
                <a16:creationId xmlns:a16="http://schemas.microsoft.com/office/drawing/2010/main" id="{ECAE35E4-D3E9-4A3E-B5C1-0952E388D119}"/>
              </a:ext>
            </a:extLst>
          </p:cNvPr>
          <p:cNvSpPr txBox="1"/>
          <p:nvPr userDrawn="1"/>
        </p:nvSpPr>
        <p:spPr>
          <a:xfrm rot="0">
            <a:off x="21579" y="5919663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4">
            <a:extLst>
              <a:ext uri="{FC2E0BA3-905E-4DEE-ABAA-1DE8ED7A7879}">
                <a16:creationId xmlns:a16="http://schemas.microsoft.com/office/drawing/2010/main" id="{C9D7F418-3CB5-4D4E-9355-9EEC592E1845}"/>
              </a:ext>
            </a:extLst>
          </p:cNvPr>
          <p:cNvSpPr txBox="1"/>
          <p:nvPr userDrawn="1"/>
        </p:nvSpPr>
        <p:spPr>
          <a:xfrm rot="0">
            <a:off x="3333374" y="6352273"/>
            <a:ext cx="285058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0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Box 8">
            <a:extLst>
              <a:ext uri="{B0721C30-624E-4C86-882B-6FE6B5864F6D}">
                <a16:creationId xmlns:a16="http://schemas.microsoft.com/office/drawing/2010/main" id="{8B3F8368-D77E-4A50-90F4-A77C382D8A97}"/>
              </a:ext>
            </a:extLst>
          </p:cNvPr>
          <p:cNvSpPr txBox="1"/>
          <p:nvPr userDrawn="1"/>
        </p:nvSpPr>
        <p:spPr>
          <a:xfrm rot="0">
            <a:off x="108519" y="6453336"/>
            <a:ext cx="8927976" cy="307777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l"/>
            <a:r>
              <a:rPr b="0" dirty="0" lang="en-US" sz="1400">
                <a:latin typeface="+mj-lt"/>
              </a:rPr>
              <a:t>©</a:t>
            </a:r>
            <a:r>
              <a:rPr b="0" dirty="0" lang="en-US" sz="1200">
                <a:latin typeface="+mj-lt"/>
              </a:rPr>
              <a:t> </a:t>
            </a:r>
            <a:r>
              <a:rPr b="0" dirty="0" err="1" lang="en-US" sz="1200">
                <a:latin typeface="+mj-lt"/>
              </a:rPr>
              <a:t>Eversafe</a:t>
            </a:r>
            <a:r>
              <a:rPr b="0" baseline="0" dirty="0" lang="en-US" sz="1200">
                <a:latin typeface="+mj-lt"/>
              </a:rPr>
              <a:t> Academy 2018</a:t>
            </a:r>
            <a:endParaRPr b="0" baseline="0" dirty="0" lang="en-US" sz="1200">
              <a:latin typeface="+mj-lt"/>
            </a:endParaRPr>
          </a:p>
        </p:txBody>
      </p:sp>
      <p:pic>
        <p:nvPicPr>
          <p:cNvPr descr="C:\Users\Staff_Guest\Desktop\Final (1).png" id="5" name="Picture 2">
            <a:extLst>
              <a:ext uri="{BFC84D34-AAA7-4EE4-A489-1C9DBF32F014}">
                <a16:creationId xmlns:a16="http://schemas.microsoft.com/office/drawing/2010/main" id="{EB0A4B9F-C30A-489E-AEFB-3CFF9F883EA2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899295" y="4224876"/>
            <a:ext cx="5400600" cy="1925619"/>
          </a:xfrm>
          <a:prstGeom prst="rect">
            <a:avLst/>
          </a:prstGeom>
          <a:noFill/>
        </p:spPr>
      </p:pic>
      <p:sp>
        <p:nvSpPr>
          <p:cNvPr id="6" name="TextBox 11">
            <a:extLst>
              <a:ext uri="{57CE983D-D051-4FF8-8296-8AD313B07687}">
                <a16:creationId xmlns:a16="http://schemas.microsoft.com/office/drawing/2010/main" id="{D38D5C98-0ACF-42DC-B8D8-745F0E803182}"/>
              </a:ext>
            </a:extLst>
          </p:cNvPr>
          <p:cNvSpPr txBox="1"/>
          <p:nvPr userDrawn="1"/>
        </p:nvSpPr>
        <p:spPr>
          <a:xfrm rot="0">
            <a:off x="108519" y="200834"/>
            <a:ext cx="8927976" cy="707886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4000">
                <a:solidFill>
                  <a:schemeClr val="tx1"/>
                </a:solidFill>
                <a:latin typeface="Gisha"/>
              </a:rPr>
              <a:t>Welcome</a:t>
            </a:r>
            <a:r>
              <a:rPr b="1" baseline="0" dirty="0" lang="en-US" sz="4000">
                <a:solidFill>
                  <a:schemeClr val="tx1"/>
                </a:solidFill>
                <a:latin typeface="Gisha"/>
              </a:rPr>
              <a:t> to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“</a:t>
            </a:r>
            <a:r>
              <a:rPr b="1" baseline="0" dirty="0" err="1" lang="en-US" sz="4000">
                <a:solidFill>
                  <a:srgbClr val="c00000"/>
                </a:solidFill>
                <a:latin typeface="Gisha"/>
              </a:rPr>
              <a:t>Eversafe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 </a:t>
            </a:r>
            <a:r>
              <a:rPr b="1" baseline="0" dirty="0" lang="en-US" sz="4000">
                <a:solidFill>
                  <a:srgbClr val="0070c0"/>
                </a:solidFill>
                <a:latin typeface="Gisha"/>
              </a:rPr>
              <a:t>Academy</a:t>
            </a:r>
            <a:r>
              <a:rPr b="1" baseline="0" dirty="0" lang="en-US" sz="4000">
                <a:solidFill>
                  <a:srgbClr val="c00000"/>
                </a:solidFill>
                <a:latin typeface="Gisha"/>
              </a:rPr>
              <a:t>”</a:t>
            </a:r>
            <a:endParaRPr b="1" baseline="0" dirty="0" lang="en-US" sz="4000">
              <a:solidFill>
                <a:srgbClr val="c00000"/>
              </a:solidFill>
              <a:latin typeface="Gisha"/>
            </a:endParaRPr>
          </a:p>
        </p:txBody>
      </p:sp>
      <p:sp>
        <p:nvSpPr>
          <p:cNvPr id="7" name="TextBox 12">
            <a:extLst>
              <a:ext uri="{BF20BA43-E1D6-4728-8748-C634D4E4FD5A}">
                <a16:creationId xmlns:a16="http://schemas.microsoft.com/office/drawing/2010/main" id="{D62275EE-8A40-4A8C-9F9F-29EB5FAEDDA5}"/>
              </a:ext>
            </a:extLst>
          </p:cNvPr>
          <p:cNvSpPr txBox="1"/>
          <p:nvPr userDrawn="1"/>
        </p:nvSpPr>
        <p:spPr>
          <a:xfrm rot="0">
            <a:off x="6532218" y="836712"/>
            <a:ext cx="2432269" cy="400110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 algn="ctr"/>
            <a:r>
              <a:rPr b="1" dirty="0" lang="en-US" sz="2000">
                <a:solidFill>
                  <a:srgbClr val="ff0000"/>
                </a:solidFill>
                <a:latin typeface="+mj-lt"/>
              </a:rPr>
              <a:t>Steps</a:t>
            </a:r>
            <a:r>
              <a:rPr b="1" baseline="0" dirty="0" lang="en-US" sz="2000">
                <a:solidFill>
                  <a:srgbClr val="ff0000"/>
                </a:solidFill>
                <a:latin typeface="+mj-lt"/>
              </a:rPr>
              <a:t> To Success </a:t>
            </a:r>
            <a:endParaRPr b="1" baseline="0" dirty="0" lang="en-US" sz="20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" name="Text Placeholder 2">
            <a:extLst>
              <a:ext uri="{C217C9BB-2E13-485B-8B33-173F97EC3449}">
                <a16:creationId xmlns:a16="http://schemas.microsoft.com/office/drawing/2010/main" id="{CD081FA6-54A8-4157-A5A0-16FB39152389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387164" y="3068960"/>
            <a:ext cx="8424862" cy="576063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9" name="Text Placeholder 2">
            <a:extLst>
              <a:ext uri="{C6AC6AE0-2B75-464D-908C-DD733BFEF5B9}">
                <a16:creationId xmlns:a16="http://schemas.microsoft.com/office/drawing/2010/main" id="{75C7DFE8-76B0-4491-9577-CC08FF12659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1368149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j-lt"/>
              </a:defRPr>
            </a:lvl1pPr>
            <a:lvl2pPr lvl="1">
              <a:defRPr dirty="0" lang="en-US" sz="4000">
                <a:latin typeface="Calibri"/>
              </a:defRPr>
            </a:lvl2pPr>
            <a:lvl3pPr lvl="2">
              <a:defRPr dirty="0" lang="en-US" sz="4000">
                <a:latin typeface="Calibri"/>
              </a:defRPr>
            </a:lvl3pPr>
            <a:lvl4pPr lvl="3">
              <a:defRPr dirty="0" lang="en-US" sz="4000">
                <a:latin typeface="Calibri"/>
              </a:defRPr>
            </a:lvl4pPr>
            <a:lvl5pPr lvl="4">
              <a:defRPr dirty="0" lang="en-US" sz="4000"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</p:spTree>
    <p:extLst>
      <p:ext uri="{95754E96-8202-4F47-A4A5-D7F24F335051}">
        <p14:creationId xmlns:p14="http://schemas.microsoft.com/office/powerpoint/2010/main" val="1689192893185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18792FB-9F61-4FBB-9F6B-6A3B44112D47}">
                <a16:creationId xmlns:a16="http://schemas.microsoft.com/office/drawing/2010/main" id="{14156417-ABB5-460A-83B3-1C138862A31D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172400" y="6356498"/>
            <a:ext cx="874439" cy="456878"/>
          </a:xfrm>
        </p:spPr>
        <p:txBody>
          <a:bodyPr rtlCol="0" vert="horz"/>
          <a:lstStyle/>
          <a:p>
            <a:pPr/>
            <a:fld id="{26EC50D0-5C43-4EE7-86C7-2E511A3EA354}" type="slidenum"/>
            <a:endParaRPr dirty="0" lang="en-US"/>
          </a:p>
        </p:txBody>
      </p:sp>
      <p:sp>
        <p:nvSpPr>
          <p:cNvPr id="3" name="TextBox 8">
            <a:extLst>
              <a:ext uri="{49C6BE2E-480D-4260-A661-B7BF77877641}">
                <a16:creationId xmlns:a16="http://schemas.microsoft.com/office/drawing/2010/main" id="{2F0ECF8B-2C46-4314-B328-1917ACB7FD2F}"/>
              </a:ext>
            </a:extLst>
          </p:cNvPr>
          <p:cNvSpPr txBox="1"/>
          <p:nvPr userDrawn="1"/>
        </p:nvSpPr>
        <p:spPr>
          <a:xfrm rot="0">
            <a:off x="3635896" y="6402814"/>
            <a:ext cx="2592288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dirty="0" lang="en-US" sz="1600"/>
              <a:t> Academy</a:t>
            </a:r>
            <a:r>
              <a:rPr baseline="0" dirty="0" lang="en-US" sz="1600"/>
              <a:t> 2018</a:t>
            </a:r>
            <a:endParaRPr baseline="0" dirty="0" lang="en-US" sz="1600"/>
          </a:p>
        </p:txBody>
      </p:sp>
      <p:sp>
        <p:nvSpPr>
          <p:cNvPr id="4" name="Text Placeholder 5">
            <a:extLst>
              <a:ext uri="{E36B743E-09AD-403E-94FC-13E6C4AA3E60}">
                <a16:creationId xmlns:a16="http://schemas.microsoft.com/office/drawing/2010/main" id="{835211B1-1723-4626-9BE3-EE1E7A2F3035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260349"/>
            <a:ext cx="8496944" cy="1152525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7">
            <a:extLst>
              <a:ext uri="{179DE0FA-DE10-4134-9139-56C03A41DD0A}">
                <a16:creationId xmlns:a16="http://schemas.microsoft.com/office/drawing/2010/main" id="{7A04EFA3-3F97-4FCD-B325-69F439378123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496944" cy="4392611"/>
          </a:xfrm>
        </p:spPr>
        <p:txBody>
          <a:bodyPr rtlCol="0" vert="horz">
            <a:normAutofit/>
          </a:bodyPr>
          <a:lstStyle>
            <a:lvl1pPr lvl="0">
              <a:defRPr dirty="0" lang="en-US" sz="2400"/>
            </a:lvl1pPr>
            <a:lvl2pPr lvl="1">
              <a:defRPr dirty="0" lang="en-US" sz="2400"/>
            </a:lvl2pPr>
            <a:lvl3pPr lvl="2">
              <a:defRPr dirty="0" lang="en-US" sz="2400"/>
            </a:lvl3pPr>
            <a:lvl4pPr lvl="3">
              <a:defRPr dirty="0" lang="en-US" sz="2400"/>
            </a:lvl4pPr>
            <a:lvl5pPr lvl="4">
              <a:defRPr dirty="0" lang="en-US" sz="2400"/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DAB7789B-09BA-4E95-B5A4-AEB5D2283ED5}">
                <a16:creationId xmlns:a16="http://schemas.microsoft.com/office/drawing/2010/main" id="{D4F9E017-626C-4907-9B70-6A1ED220D65D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23270" y="6156360"/>
            <a:ext cx="1944216" cy="693222"/>
          </a:xfrm>
          <a:prstGeom prst="rect">
            <a:avLst/>
          </a:prstGeom>
          <a:noFill/>
        </p:spPr>
      </p:pic>
    </p:spTree>
    <p:extLst>
      <p:ext uri="{5EA6B7C4-15C6-455F-8D46-75F57F255391}">
        <p14:creationId xmlns:p14="http://schemas.microsoft.com/office/powerpoint/2010/main" val="1689192893187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3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A63F8A0F-B82B-4839-B12D-8F4DBD8EB95D}">
                <a16:creationId xmlns:a16="http://schemas.microsoft.com/office/drawing/2010/main" id="{5CAEFFFB-8CD6-44AC-B69F-009E1415883F}"/>
              </a:ext>
            </a:extLst>
          </p:cNvPr>
          <p:cNvSpPr>
            <a:spLocks noGrp="true"/>
          </p:cNvSpPr>
          <p:nvPr>
            <p:ph idx="10" type="title"/>
          </p:nvPr>
        </p:nvSpPr>
        <p:spPr>
          <a:xfrm rot="0">
            <a:off x="319088" y="276224"/>
            <a:ext cx="8534400" cy="804672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99314D87-6230-4849-854B-E2FCB040A625}">
                <a16:creationId xmlns:a16="http://schemas.microsoft.com/office/drawing/2010/main" id="{791A64A9-1866-4204-90D4-AFC1057217B2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1">
            <a:extLst>
              <a:ext uri="{C5A23E2C-AA05-4FED-9C29-D9D55620F732}">
                <a16:creationId xmlns:a16="http://schemas.microsoft.com/office/drawing/2010/main" id="{CD1B87BB-3608-4F95-93EA-B09ED21231E4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EE856350-AD36-4718-B72D-B9D4891D7C0E}" type="slidenum"/>
            <a:endParaRPr dirty="0" lang="en-US"/>
          </a:p>
        </p:txBody>
      </p:sp>
    </p:spTree>
    <p:extLst>
      <p:ext uri="{8CF52870-A14D-4150-9457-616B979CB17F}">
        <p14:creationId xmlns:p14="http://schemas.microsoft.com/office/powerpoint/2010/main" val="1689192893189"/>
      </p:ext>
    </p:extLst>
  </p:cSld>
  <p:clrMapOvr>
    <a:masterClrMapping/>
  </p:clrMapOvr>
</p:sldLayout>
</file>

<file path=ppt/slideLayouts/slideLayout94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2E412E7B-5DD0-4453-B0C7-5471441CD898}">
                <a16:creationId xmlns:a16="http://schemas.microsoft.com/office/drawing/2010/main" id="{1840827E-0BB4-4EEE-80F3-4028CEAC532A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028384" y="6453336"/>
            <a:ext cx="1018456" cy="302989"/>
          </a:xfrm>
        </p:spPr>
        <p:txBody>
          <a:bodyPr rtlCol="0" vert="horz"/>
          <a:lstStyle/>
          <a:p>
            <a:pPr/>
            <a:fld id="{5D4E56AC-A23D-4897-A0C3-63CF62CD8955}" type="slidenum"/>
            <a:endParaRPr dirty="0" lang="en-US"/>
          </a:p>
        </p:txBody>
      </p:sp>
      <p:sp>
        <p:nvSpPr>
          <p:cNvPr id="3" name="TextBox 8">
            <a:extLst>
              <a:ext uri="{08CF5098-8DCD-4B57-93F2-8B1BCBCE3221}">
                <a16:creationId xmlns:a16="http://schemas.microsoft.com/office/drawing/2010/main" id="{0B98394E-B3F5-405E-81EE-9BD8D455EE75}"/>
              </a:ext>
            </a:extLst>
          </p:cNvPr>
          <p:cNvSpPr txBox="1"/>
          <p:nvPr userDrawn="1"/>
        </p:nvSpPr>
        <p:spPr>
          <a:xfrm rot="0">
            <a:off x="3203848" y="6453336"/>
            <a:ext cx="2880320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dirty="0" lang="en-US" sz="1600"/>
              <a:t> Academy </a:t>
            </a:r>
            <a:r>
              <a:rPr baseline="0" dirty="0" lang="en-US" sz="1600"/>
              <a:t>2018</a:t>
            </a:r>
            <a:endParaRPr baseline="0" dirty="0" lang="en-US" sz="1600"/>
          </a:p>
        </p:txBody>
      </p:sp>
      <p:sp>
        <p:nvSpPr>
          <p:cNvPr id="4" name="Text Placeholder 7">
            <a:extLst>
              <a:ext uri="{21B6D1E2-75A6-4352-B293-4E9C344C9BB8}">
                <a16:creationId xmlns:a16="http://schemas.microsoft.com/office/drawing/2010/main" id="{C60728CA-5BAF-4B96-A581-0A1A3056266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8313" y="333375"/>
            <a:ext cx="8064500" cy="1295400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600">
                <a:latin typeface="+mn-lt"/>
              </a:defRPr>
            </a:lvl1pPr>
            <a:lvl2pPr algn="ctr" lvl="1">
              <a:defRPr b="1" dirty="0" lang="en-US">
                <a:latin typeface="+mn-lt"/>
              </a:defRPr>
            </a:lvl2pPr>
            <a:lvl3pPr algn="ctr" lvl="2">
              <a:defRPr b="1" dirty="0" lang="en-US">
                <a:latin typeface="+mn-lt"/>
              </a:defRPr>
            </a:lvl3pPr>
            <a:lvl4pPr algn="ctr" lvl="3">
              <a:defRPr b="1" dirty="0" lang="en-US">
                <a:latin typeface="+mn-lt"/>
              </a:defRPr>
            </a:lvl4pPr>
            <a:lvl5pPr algn="ctr" lvl="4">
              <a:defRPr b="1" dirty="0" lang="en-US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10">
            <a:extLst>
              <a:ext uri="{329236F0-2EC0-43C6-94E5-9CA3B1256D31}">
                <a16:creationId xmlns:a16="http://schemas.microsoft.com/office/drawing/2010/main" id="{672E604F-E837-47C3-AE89-6894778F6C69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1773239"/>
            <a:ext cx="8064500" cy="2591866"/>
          </a:xfrm>
        </p:spPr>
        <p:txBody>
          <a:bodyPr rtlCol="0" vert="horz">
            <a:normAutofit/>
          </a:bodyPr>
          <a:lstStyle>
            <a:lvl1pPr algn="ctr" lvl="0">
              <a:defRPr b="1" dirty="0" lang="en-US" sz="3200">
                <a:latin typeface="+mn-lt"/>
              </a:defRPr>
            </a:lvl1pPr>
            <a:lvl2pPr algn="ctr" lvl="1"/>
            <a:lvl3pPr algn="ctr" lvl="2"/>
            <a:lvl4pPr algn="ctr" lvl="3"/>
            <a:lvl5pPr algn="ctr" lvl="4"/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6" name="Picture 2">
            <a:extLst>
              <a:ext uri="{46920CB1-885F-4E66-AD58-137C1984A4BA}">
                <a16:creationId xmlns:a16="http://schemas.microsoft.com/office/drawing/2010/main" id="{242F808B-AA2D-42DE-B44B-B523FA164BDB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475655" y="4609707"/>
            <a:ext cx="6305581" cy="2248293"/>
          </a:xfrm>
          <a:prstGeom prst="rect">
            <a:avLst/>
          </a:prstGeom>
          <a:noFill/>
        </p:spPr>
      </p:pic>
    </p:spTree>
    <p:extLst>
      <p:ext uri="{B165B889-026B-40F7-BAC4-5FC2538BF7F7}">
        <p14:creationId xmlns:p14="http://schemas.microsoft.com/office/powerpoint/2010/main" val="1689192893190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5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cust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C303BEE6-5CC3-482D-AFE1-C659B4DD5D6B}">
                <a16:creationId xmlns:a16="http://schemas.microsoft.com/office/drawing/2010/main" id="{BD83EA33-EBFA-49B6-AF40-C10DCC85A679}"/>
              </a:ext>
            </a:extLst>
          </p:cNvPr>
          <p:cNvSpPr>
            <a:spLocks noGrp="true"/>
          </p:cNvSpPr>
          <p:nvPr>
            <p:ph idx="10" type="title"/>
          </p:nvPr>
        </p:nvSpPr>
        <p:spPr/>
        <p:txBody>
          <a:bodyPr rtlCol="0" vert="horz">
            <a:normAutofit/>
          </a:bodyPr>
          <a:lstStyle>
            <a:lvl1pPr lvl="0">
              <a:defRPr b="1" dirty="0" lang="en-US" sz="360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12">
            <a:extLst>
              <a:ext uri="{D497A8D9-6136-4B7E-B50D-492185D1BE88}">
                <a16:creationId xmlns:a16="http://schemas.microsoft.com/office/drawing/2010/main" id="{AEAE74C4-5757-498D-A494-89C65A5F8A3A}"/>
              </a:ext>
            </a:extLst>
          </p:cNvPr>
          <p:cNvSpPr>
            <a:spLocks noGrp="true"/>
          </p:cNvSpPr>
          <p:nvPr>
            <p:ph idx="11" type="body"/>
          </p:nvPr>
        </p:nvSpPr>
        <p:spPr>
          <a:xfrm rot="0">
            <a:off x="326313" y="1268760"/>
            <a:ext cx="8532097" cy="4608511"/>
          </a:xfrm>
        </p:spPr>
        <p:txBody>
          <a:bodyPr rtlCol="0" vert="horz"/>
          <a:lstStyle>
            <a:lvl1pPr lvl="0">
              <a:defRPr dirty="0" lang="en-US">
                <a:solidFill>
                  <a:schemeClr val="tx1"/>
                </a:solidFill>
                <a:latin typeface="Calibri"/>
              </a:defRPr>
            </a:lvl1pPr>
            <a:lvl2pPr lvl="1">
              <a:defRPr dirty="0" lang="en-US">
                <a:solidFill>
                  <a:schemeClr val="tx1"/>
                </a:solidFill>
                <a:latin typeface="Calibri"/>
              </a:defRPr>
            </a:lvl2pPr>
            <a:lvl3pPr lvl="2">
              <a:defRPr dirty="0" lang="en-US">
                <a:solidFill>
                  <a:schemeClr val="tx1"/>
                </a:solidFill>
                <a:latin typeface="Calibri"/>
              </a:defRPr>
            </a:lvl3pPr>
            <a:lvl4pPr lvl="3">
              <a:defRPr dirty="0" lang="en-US">
                <a:solidFill>
                  <a:schemeClr val="tx1"/>
                </a:solidFill>
                <a:latin typeface="Calibri"/>
              </a:defRPr>
            </a:lvl4pPr>
            <a:lvl5pPr lvl="4">
              <a:defRPr dirty="0" lang="en-US">
                <a:solidFill>
                  <a:schemeClr val="tx1"/>
                </a:solidFill>
                <a:latin typeface="Calibri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2">
            <a:extLst>
              <a:ext uri="{DF90DDAC-9BD2-4C04-9329-021CCF46D565}">
                <a16:creationId xmlns:a16="http://schemas.microsoft.com/office/drawing/2010/main" id="{DF6FB7FD-D7F9-49C2-8CC0-FA5F48C3E4C6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30303756-FC0B-4454-B883-9A45601116AD}" type="slidenum"/>
            <a:endParaRPr dirty="0" lang="en-US"/>
          </a:p>
        </p:txBody>
      </p:sp>
    </p:spTree>
    <p:extLst>
      <p:ext uri="{5170F283-42BB-464D-913A-E0F0B29F7316}">
        <p14:creationId xmlns:p14="http://schemas.microsoft.com/office/powerpoint/2010/main" val="1689192893192"/>
      </p:ext>
    </p:extLst>
  </p:cSld>
  <p:clrMapOvr>
    <a:masterClrMapping/>
  </p:clrMapOvr>
</p:sldLayout>
</file>

<file path=ppt/slideLayouts/slideLayout96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showMasterSp="false" type="cust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939AB46-B5A0-428E-B028-7D17DEA0216F}">
                <a16:creationId xmlns:a16="http://schemas.microsoft.com/office/drawing/2010/main" id="{50A5AD5A-A731-4996-94FA-8D3343093846}"/>
              </a:ext>
            </a:extLst>
          </p:cNvPr>
          <p:cNvSpPr>
            <a:spLocks noGrp="true"/>
          </p:cNvSpPr>
          <p:nvPr>
            <p:ph sz="quarter" type="sldNum"/>
          </p:nvPr>
        </p:nvSpPr>
        <p:spPr>
          <a:xfrm rot="0">
            <a:off x="8316415" y="6381328"/>
            <a:ext cx="757483" cy="456878"/>
          </a:xfrm>
        </p:spPr>
        <p:txBody>
          <a:bodyPr rtlCol="0" vert="horz"/>
          <a:lstStyle/>
          <a:p>
            <a:pPr/>
            <a:fld id="{B8A091E2-851E-48FB-B94E-4494783FD99C}" type="slidenum"/>
            <a:endParaRPr dirty="0" lang="en-US"/>
          </a:p>
        </p:txBody>
      </p:sp>
      <p:sp>
        <p:nvSpPr>
          <p:cNvPr id="3" name="TextBox 8">
            <a:extLst>
              <a:ext uri="{309C5269-C987-4727-8C0C-CA67E00E4B66}">
                <a16:creationId xmlns:a16="http://schemas.microsoft.com/office/drawing/2010/main" id="{B75923CC-179F-4D7B-99B8-3AB58536B1F9}"/>
              </a:ext>
            </a:extLst>
          </p:cNvPr>
          <p:cNvSpPr txBox="1"/>
          <p:nvPr userDrawn="1"/>
        </p:nvSpPr>
        <p:spPr>
          <a:xfrm rot="0">
            <a:off x="2267744" y="6453336"/>
            <a:ext cx="4824536" cy="338554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dirty="0" lang="en-US" sz="1600"/>
              <a:t>© </a:t>
            </a:r>
            <a:r>
              <a:rPr dirty="0" err="1" lang="en-US" sz="1600"/>
              <a:t>Eversafe</a:t>
            </a:r>
            <a:r>
              <a:rPr baseline="0" dirty="0" lang="en-US" sz="1600"/>
              <a:t> Academy 2018</a:t>
            </a:r>
            <a:endParaRPr baseline="0" dirty="0" lang="en-US" sz="1600"/>
          </a:p>
        </p:txBody>
      </p:sp>
      <p:grpSp>
        <p:nvGrpSpPr>
          <p:cNvPr id="4" name="Group 4">
            <a:extLst>
              <a:ext uri="{EA4ECB9B-5ADC-4AA6-A585-A514500A830E}">
                <a16:creationId xmlns:a16="http://schemas.microsoft.com/office/drawing/2010/main" id="{A68B483D-56B7-4976-B9AA-9F01D2C02BCA}"/>
              </a:ext>
            </a:extLst>
          </p:cNvPr>
          <p:cNvGrpSpPr>
            <a:grpSpLocks noChangeAspect="true"/>
          </p:cNvGrpSpPr>
          <p:nvPr/>
        </p:nvGrpSpPr>
        <p:grpSpPr>
          <a:xfrm rot="0"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5" name="Freeform 14">
              <a:extLst>
                <a:ext uri="{EB8DB9ED-F06A-4B2E-AB08-BAB2F8CEF2C9}">
                  <a16:creationId xmlns:a16="http://schemas.microsoft.com/office/drawing/2010/main" id="{C5540111-513E-4666-BC9C-10ED1954ACEE}"/>
                </a:ext>
              </a:extLst>
            </p:cNvPr>
            <p:cNvSpPr/>
            <p:nvPr/>
          </p:nvSpPr>
          <p:spPr>
            <a:xfrm rot="0">
              <a:off x="4862374" y="4511675"/>
              <a:ext cx="4150765" cy="1016000"/>
            </a:xfrm>
            <a:custGeom>
              <a:avLst/>
              <a:gdLst/>
              <a:ahLst/>
              <a:cxnLst/>
              <a:rect b="b" l="0" r="r" t="0"/>
              <a:pathLst>
                <a:path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8999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6" name="Freeform 18">
              <a:extLst>
                <a:ext uri="{889D0EA4-CF00-4119-9A66-7FDA7A0311F7}">
                  <a16:creationId xmlns:a16="http://schemas.microsoft.com/office/drawing/2010/main" id="{5C1B2AD2-DBB5-435C-91FA-D90A1ECE6A3B}"/>
                </a:ext>
              </a:extLst>
            </p:cNvPr>
            <p:cNvSpPr/>
            <p:nvPr/>
          </p:nvSpPr>
          <p:spPr>
            <a:xfrm rot="0">
              <a:off x="-309563" y="4318000"/>
              <a:ext cx="8280400" cy="1209675"/>
            </a:xfrm>
            <a:custGeom>
              <a:avLst/>
              <a:gdLst/>
              <a:ahLst/>
              <a:cxnLst/>
              <a:rect b="b" l="0" r="r" t="0"/>
              <a:pathLst>
                <a:path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39998"/>
              </a:schemeClr>
            </a:solidFill>
            <a:ln w="9525">
              <a:noFill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7" name="Freeform 22">
              <a:extLst>
                <a:ext uri="{6A863141-A687-4F7E-8484-17DB0C89A23A}">
                  <a16:creationId xmlns:a16="http://schemas.microsoft.com/office/drawing/2010/main" id="{118085F1-37A9-49E3-97A1-B2FE1C726AF9}"/>
                </a:ext>
              </a:extLst>
            </p:cNvPr>
            <p:cNvSpPr/>
            <p:nvPr/>
          </p:nvSpPr>
          <p:spPr>
            <a:xfrm rot="0">
              <a:off x="3175" y="4335463"/>
              <a:ext cx="8166100" cy="1101725"/>
            </a:xfrm>
            <a:custGeom>
              <a:avLst/>
              <a:gdLst/>
              <a:ahLst/>
              <a:cxnLst/>
              <a:rect b="b" l="0" r="r" t="0"/>
              <a:pathLst>
                <a:path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sp>
          <p:nvSpPr>
            <p:cNvPr id="8" name="Freeform 26">
              <a:extLst>
                <a:ext uri="{6F777073-F732-478F-B421-EDC350C328B8}">
                  <a16:creationId xmlns:a16="http://schemas.microsoft.com/office/drawing/2010/main" id="{6E089342-40DF-40B7-988E-394BDBD2BDA5}"/>
                </a:ext>
              </a:extLst>
            </p:cNvPr>
            <p:cNvSpPr/>
            <p:nvPr/>
          </p:nvSpPr>
          <p:spPr>
            <a:xfrm rot="0">
              <a:off x="4156074" y="4316413"/>
              <a:ext cx="4940299" cy="927098"/>
            </a:xfrm>
            <a:custGeom>
              <a:avLst/>
              <a:gdLst/>
              <a:ahLst/>
              <a:cxnLst/>
              <a:rect b="b" l="0" r="r" t="0"/>
              <a:pathLst>
                <a:path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</a:ln>
          </p:spPr>
          <p:txBody>
            <a:bodyPr anchor="t" bIns="45720" lIns="91440" numCol="1" rIns="91440" rtlCol="0" tIns="45720" vert="horz" wrap="squar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</p:grpSp>
      <p:sp>
        <p:nvSpPr>
          <p:cNvPr id="9" name="TextBox 12">
            <a:extLst>
              <a:ext uri="{9FF5ADCE-F689-4197-A996-6E09DFFD4EFE}">
                <a16:creationId xmlns:a16="http://schemas.microsoft.com/office/drawing/2010/main" id="{E285F93D-1127-4368-8727-59E9121BF771}"/>
              </a:ext>
            </a:extLst>
          </p:cNvPr>
          <p:cNvSpPr txBox="1"/>
          <p:nvPr userDrawn="1"/>
        </p:nvSpPr>
        <p:spPr>
          <a:xfrm rot="0">
            <a:off x="0" y="5949280"/>
            <a:ext cx="9144000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c00000"/>
                </a:solidFill>
                <a:latin typeface="+mj-lt"/>
              </a:rPr>
              <a:t>P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 8417,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F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 6297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8617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, </a:t>
            </a:r>
            <a:r>
              <a:rPr b="1" dirty="0" lang="en-US" sz="2400">
                <a:solidFill>
                  <a:srgbClr val="c00000"/>
                </a:solidFill>
                <a:latin typeface="+mj-lt"/>
              </a:rPr>
              <a:t>E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:</a:t>
            </a:r>
            <a:r>
              <a:rPr b="1" baseline="0" dirty="0" lang="en-US" sz="2400">
                <a:solidFill>
                  <a:schemeClr val="tx1"/>
                </a:solidFill>
                <a:latin typeface="+mj-lt"/>
              </a:rPr>
              <a:t> </a:t>
            </a:r>
            <a:r>
              <a:rPr b="1" dirty="0" lang="en-US" sz="2400">
                <a:solidFill>
                  <a:schemeClr val="tx1"/>
                </a:solidFill>
                <a:latin typeface="+mj-lt"/>
              </a:rPr>
              <a:t>training@eversafe.com.sg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TextBox 13">
            <a:extLst>
              <a:ext uri="{8514AAE1-0FC4-4EB5-B822-1F4B26083FB6}">
                <a16:creationId xmlns:a16="http://schemas.microsoft.com/office/drawing/2010/main" id="{50E1FDD4-9E59-4134-B1B0-76720FC994CD}"/>
              </a:ext>
            </a:extLst>
          </p:cNvPr>
          <p:cNvSpPr txBox="1"/>
          <p:nvPr userDrawn="1"/>
        </p:nvSpPr>
        <p:spPr>
          <a:xfrm rot="0">
            <a:off x="0" y="5487615"/>
            <a:ext cx="9143999" cy="461665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chemeClr val="tx1"/>
                </a:solidFill>
                <a:latin typeface="+mj-lt"/>
              </a:rPr>
              <a:t>www.eversafe.com.sg</a:t>
            </a:r>
            <a:endParaRPr b="1" dirty="0" lang="en-US" sz="24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Text Placeholder 3">
            <a:extLst>
              <a:ext uri="{A2C82FBA-EAF5-416B-B65F-5D3A4E8C158D}">
                <a16:creationId xmlns:a16="http://schemas.microsoft.com/office/drawing/2010/main" id="{68B184AC-50D0-476A-8D2A-A7AA0ED0E50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67544" y="404664"/>
            <a:ext cx="8208144" cy="1664176"/>
          </a:xfrm>
        </p:spPr>
        <p:txBody>
          <a:bodyPr rtlCol="0" vert="horz">
            <a:noAutofit/>
          </a:bodyPr>
          <a:lstStyle>
            <a:lvl1pPr algn="ctr" lvl="0">
              <a:defRPr b="1" dirty="0" lang="en-US" sz="4400">
                <a:latin typeface="+mn-lt"/>
              </a:defRPr>
            </a:lvl1pPr>
            <a:lvl2pPr algn="ctr" lvl="1">
              <a:defRPr b="1" dirty="0" lang="en-US" sz="4400">
                <a:latin typeface="+mn-lt"/>
              </a:defRPr>
            </a:lvl2pPr>
            <a:lvl3pPr algn="ctr" lvl="2">
              <a:defRPr b="1" dirty="0" lang="en-US" sz="4400">
                <a:latin typeface="+mn-lt"/>
              </a:defRPr>
            </a:lvl3pPr>
            <a:lvl4pPr algn="ctr" lvl="3">
              <a:defRPr b="1" dirty="0" lang="en-US" sz="4400">
                <a:latin typeface="+mn-lt"/>
              </a:defRPr>
            </a:lvl4pPr>
            <a:lvl5pPr algn="ctr" lvl="4">
              <a:defRPr b="1" dirty="0" lang="en-US" sz="44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12" name="Text Placeholder 16">
            <a:extLst>
              <a:ext uri="{47ABA467-493F-4804-B19F-702683411AD4}">
                <a16:creationId xmlns:a16="http://schemas.microsoft.com/office/drawing/2010/main" id="{6F090632-315D-44F8-ABB4-39148C7D43AF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468313" y="2205038"/>
            <a:ext cx="8207375" cy="1439862"/>
          </a:xfrm>
        </p:spPr>
        <p:txBody>
          <a:bodyPr rtlCol="0" vert="horz">
            <a:noAutofit/>
          </a:bodyPr>
          <a:lstStyle>
            <a:lvl1pPr algn="ctr" lvl="0">
              <a:defRPr b="1" dirty="0" lang="en-US" sz="4000">
                <a:latin typeface="+mn-lt"/>
              </a:defRPr>
            </a:lvl1pPr>
            <a:lvl2pPr algn="ctr" lvl="1">
              <a:defRPr b="1" dirty="0" lang="en-US" sz="4000">
                <a:latin typeface="+mn-lt"/>
              </a:defRPr>
            </a:lvl2pPr>
            <a:lvl3pPr algn="ctr" lvl="2">
              <a:defRPr b="1" dirty="0" lang="en-US" sz="4000">
                <a:latin typeface="+mn-lt"/>
              </a:defRPr>
            </a:lvl3pPr>
            <a:lvl4pPr algn="ctr" lvl="3">
              <a:defRPr b="1" dirty="0" lang="en-US" sz="4000">
                <a:latin typeface="+mn-lt"/>
              </a:defRPr>
            </a:lvl4pPr>
            <a:lvl5pPr algn="ctr" lvl="4">
              <a:defRPr b="1" dirty="0" lang="en-US" sz="4000">
                <a:latin typeface="+mn-lt"/>
              </a:defRPr>
            </a:lvl5pPr>
          </a:lstStyle>
          <a:p>
            <a:pPr lvl="0"/>
            <a:r>
              <a:rPr dirty="0" lang="en-US"/>
              <a:t/>
            </a:r>
            <a:endParaRPr dirty="0" lang="en-US"/>
          </a:p>
        </p:txBody>
      </p:sp>
      <p:pic>
        <p:nvPicPr>
          <p:cNvPr descr="C:\Users\Staff_Guest\Desktop\Final (1).png" id="13" name="Picture 2">
            <a:extLst>
              <a:ext uri="{9AFDAE78-2FCE-4470-9CC1-AE48BBEEB6B7}">
                <a16:creationId xmlns:a16="http://schemas.microsoft.com/office/drawing/2010/main" id="{5EA659F1-E4EF-4104-8939-2969BA7B3400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2"/>
          <a:stretch>
            <a:fillRect/>
          </a:stretch>
        </p:blipFill>
        <p:spPr>
          <a:xfrm rot="0">
            <a:off x="1722730" y="4023660"/>
            <a:ext cx="5400600" cy="1925619"/>
          </a:xfrm>
          <a:prstGeom prst="rect">
            <a:avLst/>
          </a:prstGeom>
          <a:noFill/>
        </p:spPr>
      </p:pic>
    </p:spTree>
    <p:extLst>
      <p:ext uri="{4B383F62-C591-458F-A30D-EA3B98355305}">
        <p14:creationId xmlns:p14="http://schemas.microsoft.com/office/powerpoint/2010/main" val="1689192893194"/>
      </p:ext>
    </p:extLst>
  </p:cSld>
  <p:clrMapOvr>
    <a:overrideClrMapping accent1="accent1" accent2="accent2" accent3="accent3" accent4="accent4" accent5="accent5" accent6="accent6" bg1="lt1" bg2="lt2" folHlink="folHlink" hlink="hlink" tx1="dk1" tx2="dk2"/>
  </p:clrMapOvr>
</p:sldLayout>
</file>

<file path=ppt/slideLayouts/slideLayout97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457CF7CA-5D34-48F8-8E38-0324D0949E12}">
                <a16:creationId xmlns:a16="http://schemas.microsoft.com/office/drawing/2010/main" id="{B14A7CC3-0012-4B9D-BB42-CB5CB5250C85}"/>
              </a:ext>
            </a:extLst>
          </p:cNvPr>
          <p:cNvSpPr>
            <a:spLocks noChangeArrowheads="true" noGrp="true"/>
          </p:cNvSpPr>
          <p:nvPr>
            <p:ph idx="12" sz="quarter" type="sldNum"/>
          </p:nvPr>
        </p:nvSpPr>
        <p:spPr>
          <a:xfrm rot="0">
            <a:off x="7452320" y="6448251"/>
            <a:ext cx="1584176" cy="365125"/>
          </a:xfrm>
        </p:spPr>
        <p:txBody>
          <a:bodyPr rtlCol="0" vert="horz"/>
          <a:lstStyle>
            <a:lvl1pPr lvl="0"/>
          </a:lstStyle>
          <a:p>
            <a:pPr/>
            <a:fld id="{CE690BD7-B6CA-4EC3-AAD2-4EA7DAE11119}" type="slidenum"/>
            <a:endParaRPr dirty="0" lang="en-US"/>
          </a:p>
        </p:txBody>
      </p:sp>
    </p:spTree>
    <p:extLst>
      <p:ext uri="{2B18B4D2-1CFA-42EF-9707-052DDD9F65B9}">
        <p14:creationId xmlns:p14="http://schemas.microsoft.com/office/powerpoint/2010/main" val="1689192893197"/>
      </p:ext>
    </p:extLst>
  </p:cSld>
  <p:clrMapOvr>
    <a:masterClrMapping/>
  </p:clrMapOvr>
</p:sldLayout>
</file>

<file path=ppt/slideLayouts/slideLayout98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E6CD6F3E-CE01-441D-B96E-5FAFCB5DC36E}">
                <a16:creationId xmlns:a16="http://schemas.microsoft.com/office/drawing/2010/main" id="{E07BFEDC-68E6-4152-A36E-7E18C3FDACB9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685800" y="2130425"/>
            <a:ext cx="7772400" cy="1470025"/>
          </a:xfrm>
        </p:spPr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Subtitle 2">
            <a:extLst>
              <a:ext uri="{E52818DB-9909-4E46-931A-17A46E1CF817}">
                <a16:creationId xmlns:a16="http://schemas.microsoft.com/office/drawing/2010/main" id="{F2B4989E-D7DD-48DE-B05F-B495E964E32C}"/>
              </a:ext>
            </a:extLst>
          </p:cNvPr>
          <p:cNvSpPr>
            <a:spLocks noGrp="true"/>
          </p:cNvSpPr>
          <p:nvPr>
            <p:ph idx="1" type="subTitle"/>
          </p:nvPr>
        </p:nvSpPr>
        <p:spPr>
          <a:xfrm rot="0">
            <a:off x="1371600" y="3886200"/>
            <a:ext cx="6400800" cy="1752600"/>
          </a:xfrm>
        </p:spPr>
        <p:txBody>
          <a:bodyPr rtlCol="0" vert="horz"/>
          <a:lstStyle>
            <a:lvl1pPr algn="ctr" indent="0" lvl="0" marL="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1pPr>
            <a:lvl2pPr algn="ctr" indent="0" lvl="1" marL="457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2pPr>
            <a:lvl3pPr algn="ctr" indent="0" lvl="2" marL="914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3pPr>
            <a:lvl4pPr algn="ctr" indent="0" lvl="3" marL="1371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4pPr>
            <a:lvl5pPr algn="ctr" indent="0" lvl="4" marL="18288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5pPr>
            <a:lvl6pPr algn="ctr" indent="0" lvl="5" marL="22860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6pPr>
            <a:lvl7pPr algn="ctr" indent="0" lvl="6" marL="2743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7pPr>
            <a:lvl8pPr algn="ctr" indent="0" lvl="7" marL="3200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8pPr>
            <a:lvl9pPr algn="ctr" indent="0" lvl="8" marL="3657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dirty="0" lang="en-US"/>
              <a:t>Click to edit Master subtitle style</a:t>
            </a:r>
            <a:endParaRPr dirty="0" lang="en-US"/>
          </a:p>
        </p:txBody>
      </p:sp>
      <p:sp>
        <p:nvSpPr>
          <p:cNvPr id="4" name="Date Placeholder 3">
            <a:extLst>
              <a:ext uri="{AC1EDC77-1E29-4E9E-80B4-33F90A0E956B}">
                <a16:creationId xmlns:a16="http://schemas.microsoft.com/office/drawing/2010/main" id="{BCD0395A-3602-4BD8-9C1E-AC3E29403F5B}"/>
              </a:ext>
            </a:extLst>
          </p:cNvPr>
          <p:cNvSpPr>
            <a:spLocks noGrp="true"/>
          </p:cNvSpPr>
          <p:nvPr>
            <p:ph idx="10" sz="half" type="dt"/>
          </p:nvPr>
        </p:nvSpPr>
        <p:spPr>
          <a:xfrm rot="0">
            <a:off x="457200" y="6356350"/>
            <a:ext cx="2133600" cy="365125"/>
          </a:xfrm>
          <a:prstGeom prst="rect">
            <a:avLst/>
          </a:prstGeom>
        </p:spPr>
        <p:txBody>
          <a:bodyPr rtlCol="0" vert="horz"/>
          <a:lstStyle>
            <a:lvl1pPr lvl="0"/>
          </a:lstStyle>
          <a:p>
            <a:pPr/>
            <a:fld id="{15DE97B0-BE39-49D9-8E34-A4A4E295CDFA}" type="datetime1">
              <a:t>7/13/2023</a:t>
            </a:fld>
            <a:endParaRPr dirty="0" lang="en-US"/>
          </a:p>
        </p:txBody>
      </p:sp>
      <p:sp>
        <p:nvSpPr>
          <p:cNvPr id="5" name="Footer Placeholder 4">
            <a:extLst>
              <a:ext uri="{F4C9B66B-9B26-4C3F-905B-D7AB56EE7B1B}">
                <a16:creationId xmlns:a16="http://schemas.microsoft.com/office/drawing/2010/main" id="{221A3E37-58A2-425A-82F1-679B5FB449D9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>
          <a:xfrm rot="0">
            <a:off x="3124200" y="6356350"/>
            <a:ext cx="2895600" cy="365125"/>
          </a:xfrm>
          <a:prstGeom prst="rect">
            <a:avLst/>
          </a:prstGeom>
        </p:spPr>
        <p:txBody>
          <a:bodyPr rtlCol="0" vert="horz"/>
          <a:lstStyle>
            <a:lvl1pPr lvl="0"/>
          </a:lstStyle>
          <a:p>
            <a:pPr/>
            <a:r>
              <a:rPr dirty="0" lang="en-US">
                <a:solidFill>
                  <a:srgbClr val="000000"/>
                </a:solidFill>
              </a:rPr>
              <a:t/>
            </a:r>
            <a:endParaRPr dirty="0"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>
            <a:extLst>
              <a:ext uri="{81EA6BBC-9223-4BB2-959A-3D8ED706DF5F}">
                <a16:creationId xmlns:a16="http://schemas.microsoft.com/office/drawing/2010/main" id="{C586C9D7-5CB9-45C5-B73B-9199C11E18D1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>
            <a:lvl1pPr lvl="0"/>
          </a:lstStyle>
          <a:p>
            <a:pPr/>
            <a:fld id="{EAFBBF08-F96F-4E3D-BF79-C3CFDF9E6441}" type="slidenum"/>
            <a:endParaRPr dirty="0" lang="en-US"/>
          </a:p>
        </p:txBody>
      </p:sp>
    </p:spTree>
    <p:extLst>
      <p:ext uri="{01D04482-6BC4-4F56-B6E1-8E4843F243F0}">
        <p14:creationId xmlns:p14="http://schemas.microsoft.com/office/powerpoint/2010/main" val="1689192893198"/>
      </p:ext>
    </p:extLst>
  </p:cSld>
  <p:clrMapOvr>
    <a:masterClrMapping/>
  </p:clrMapOvr>
</p:sldLayout>
</file>

<file path=ppt/slideLayouts/slideLayout99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231B9D3C-ECB5-49E0-B973-5392D3E3A53A}">
                <a16:creationId xmlns:a16="http://schemas.microsoft.com/office/drawing/2010/main" id="{A1371B6F-E3A8-4ECD-987E-75D60D54FE27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 vert="horz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Content Placeholder 2">
            <a:extLst>
              <a:ext uri="{3BDAAF34-60EF-4A67-A842-1ACE2D689D3F}">
                <a16:creationId xmlns:a16="http://schemas.microsoft.com/office/drawing/2010/main" id="{EF8279F6-3126-46DC-BCA2-B01718FAF3C4}"/>
              </a:ext>
            </a:extLst>
          </p:cNvPr>
          <p:cNvSpPr>
            <a:spLocks noGrp="true"/>
          </p:cNvSpPr>
          <p:nvPr>
            <p:ph idx="1"/>
          </p:nvPr>
        </p:nvSpPr>
        <p:spPr/>
        <p:txBody>
          <a:bodyPr rtlCol="0" vert="horz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Date Placeholder 3">
            <a:extLst>
              <a:ext uri="{9454CC27-DEAF-43BA-81C3-87D61DB8BFA2}">
                <a16:creationId xmlns:a16="http://schemas.microsoft.com/office/drawing/2010/main" id="{254657BE-CBC6-49FF-AF1C-1AFF84279D41}"/>
              </a:ext>
            </a:extLst>
          </p:cNvPr>
          <p:cNvSpPr>
            <a:spLocks noGrp="true"/>
          </p:cNvSpPr>
          <p:nvPr>
            <p:ph idx="10" sz="half" type="dt"/>
          </p:nvPr>
        </p:nvSpPr>
        <p:spPr>
          <a:xfrm rot="0">
            <a:off x="457200" y="6356350"/>
            <a:ext cx="2133600" cy="365125"/>
          </a:xfrm>
          <a:prstGeom prst="rect">
            <a:avLst/>
          </a:prstGeom>
        </p:spPr>
        <p:txBody>
          <a:bodyPr rtlCol="0" vert="horz"/>
          <a:lstStyle/>
          <a:p>
            <a:pPr/>
            <a:fld id="{49CA78BC-7F4C-4054-A068-8DC1CE0087A0}" type="datetime1">
              <a:t>7/13/2023</a:t>
            </a:fld>
            <a:endParaRPr dirty="0" lang="en-US"/>
          </a:p>
        </p:txBody>
      </p:sp>
      <p:sp>
        <p:nvSpPr>
          <p:cNvPr id="5" name="Footer Placeholder 4">
            <a:extLst>
              <a:ext uri="{7148D831-415E-409B-A79F-722DB3BB3153}">
                <a16:creationId xmlns:a16="http://schemas.microsoft.com/office/drawing/2010/main" id="{65B5D7DF-E307-4644-A60D-BDE8D497316F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>
          <a:xfrm rot="0">
            <a:off x="3124200" y="6356350"/>
            <a:ext cx="2895600" cy="365125"/>
          </a:xfrm>
          <a:prstGeom prst="rect">
            <a:avLst/>
          </a:prstGeom>
        </p:spPr>
        <p:txBody>
          <a:bodyPr rtlCol="0" vert="horz"/>
          <a:lstStyle/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Slide Number Placeholder 5">
            <a:extLst>
              <a:ext uri="{CFCBD4FA-BEF6-45EC-AB34-3899FC67DD70}">
                <a16:creationId xmlns:a16="http://schemas.microsoft.com/office/drawing/2010/main" id="{249A494E-D95F-4568-82F8-C6A678E3D227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 vert="horz"/>
          <a:lstStyle/>
          <a:p>
            <a:pPr/>
            <a:fld id="{F782C911-07B5-4F46-ABD4-870D186085D9}" type="slidenum"/>
            <a:endParaRPr dirty="0" lang="en-US"/>
          </a:p>
        </p:txBody>
      </p:sp>
    </p:spTree>
    <p:extLst>
      <p:ext uri="{99AE67E9-EBF5-47BC-AEAF-155182E9D0F6}">
        <p14:creationId xmlns:p14="http://schemas.microsoft.com/office/powerpoint/2010/main" val="1689192893200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theme/theme1.xml" Type="http://schemas.openxmlformats.org/officeDocument/2006/relationships/theme"/><Relationship Id="rId8" Target="../media/image2.png" Type="http://schemas.openxmlformats.org/officeDocument/2006/relationships/image"/></Relationships>
</file>

<file path=ppt/slideMasters/_rels/slideMaster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slideLayouts/slideLayout8.xml" Type="http://schemas.openxmlformats.org/officeDocument/2006/relationships/slideLayout"/><Relationship Id="rId3" Target="../slideLayouts/slideLayout9.xml" Type="http://schemas.openxmlformats.org/officeDocument/2006/relationships/slideLayout"/><Relationship Id="rId4" Target="../slideLayouts/slideLayout10.xml" Type="http://schemas.openxmlformats.org/officeDocument/2006/relationships/slideLayout"/><Relationship Id="rId5" Target="../slideLayouts/slideLayout11.xml" Type="http://schemas.openxmlformats.org/officeDocument/2006/relationships/slideLayout"/><Relationship Id="rId6" Target="../slideLayouts/slideLayout12.xml" Type="http://schemas.openxmlformats.org/officeDocument/2006/relationships/slideLayout"/><Relationship Id="rId7" Target="../slideLayouts/slideLayout13.xml" Type="http://schemas.openxmlformats.org/officeDocument/2006/relationships/slideLayout"/><Relationship Id="rId8" Target="../slideLayouts/slideLayout14.xml" Type="http://schemas.openxmlformats.org/officeDocument/2006/relationships/slideLayout"/><Relationship Id="rId9" Target="../slideLayouts/slideLayout15.xml" Type="http://schemas.openxmlformats.org/officeDocument/2006/relationships/slideLayout"/><Relationship Id="rId10" Target="../slideLayouts/slideLayout16.xml" Type="http://schemas.openxmlformats.org/officeDocument/2006/relationships/slideLayout"/><Relationship Id="rId11" Target="../slideLayouts/slideLayout17.xml" Type="http://schemas.openxmlformats.org/officeDocument/2006/relationships/slideLayout"/><Relationship Id="rId12" Target="../slideLayouts/slideLayout18.xml" Type="http://schemas.openxmlformats.org/officeDocument/2006/relationships/slideLayout"/><Relationship Id="rId13" Target="../slideLayouts/slideLayout19.xml" Type="http://schemas.openxmlformats.org/officeDocument/2006/relationships/slideLayout"/><Relationship Id="rId14" Target="../slideLayouts/slideLayout20.xml" Type="http://schemas.openxmlformats.org/officeDocument/2006/relationships/slideLayout"/><Relationship Id="rId15" Target="../slideLayouts/slideLayout21.xml" Type="http://schemas.openxmlformats.org/officeDocument/2006/relationships/slideLayout"/><Relationship Id="rId16" Target="../slideLayouts/slideLayout22.xml" Type="http://schemas.openxmlformats.org/officeDocument/2006/relationships/slideLayout"/><Relationship Id="rId17" Target="../slideLayouts/slideLayout23.xml" Type="http://schemas.openxmlformats.org/officeDocument/2006/relationships/slideLayout"/><Relationship Id="rId18" Target="../slideLayouts/slideLayout24.xml" Type="http://schemas.openxmlformats.org/officeDocument/2006/relationships/slideLayout"/><Relationship Id="rId19" Target="../slideLayouts/slideLayout25.xml" Type="http://schemas.openxmlformats.org/officeDocument/2006/relationships/slideLayout"/><Relationship Id="rId20" Target="../slideLayouts/slideLayout26.xml" Type="http://schemas.openxmlformats.org/officeDocument/2006/relationships/slideLayout"/><Relationship Id="rId21" Target="../slideLayouts/slideLayout27.xml" Type="http://schemas.openxmlformats.org/officeDocument/2006/relationships/slideLayout"/><Relationship Id="rId22" Target="../slideLayouts/slideLayout28.xml" Type="http://schemas.openxmlformats.org/officeDocument/2006/relationships/slideLayout"/><Relationship Id="rId23" Target="../slideLayouts/slideLayout29.xml" Type="http://schemas.openxmlformats.org/officeDocument/2006/relationships/slideLayout"/><Relationship Id="rId24" Target="../slideLayouts/slideLayout30.xml" Type="http://schemas.openxmlformats.org/officeDocument/2006/relationships/slideLayout"/><Relationship Id="rId25" Target="../slideLayouts/slideLayout31.xml" Type="http://schemas.openxmlformats.org/officeDocument/2006/relationships/slideLayout"/><Relationship Id="rId26" Target="../slideLayouts/slideLayout32.xml" Type="http://schemas.openxmlformats.org/officeDocument/2006/relationships/slideLayout"/><Relationship Id="rId27" Target="../slideLayouts/slideLayout33.xml" Type="http://schemas.openxmlformats.org/officeDocument/2006/relationships/slideLayout"/><Relationship Id="rId28" Target="../slideLayouts/slideLayout34.xml" Type="http://schemas.openxmlformats.org/officeDocument/2006/relationships/slideLayout"/><Relationship Id="rId29" Target="../slideLayouts/slideLayout35.xml" Type="http://schemas.openxmlformats.org/officeDocument/2006/relationships/slideLayout"/><Relationship Id="rId30" Target="../slideLayouts/slideLayout36.xml" Type="http://schemas.openxmlformats.org/officeDocument/2006/relationships/slideLayout"/><Relationship Id="rId31" Target="../slideLayouts/slideLayout37.xml" Type="http://schemas.openxmlformats.org/officeDocument/2006/relationships/slideLayout"/><Relationship Id="rId32" Target="../slideLayouts/slideLayout38.xml" Type="http://schemas.openxmlformats.org/officeDocument/2006/relationships/slideLayout"/><Relationship Id="rId33" Target="../slideLayouts/slideLayout39.xml" Type="http://schemas.openxmlformats.org/officeDocument/2006/relationships/slideLayout"/><Relationship Id="rId34" Target="../slideLayouts/slideLayout40.xml" Type="http://schemas.openxmlformats.org/officeDocument/2006/relationships/slideLayout"/><Relationship Id="rId35" Target="../slideLayouts/slideLayout41.xml" Type="http://schemas.openxmlformats.org/officeDocument/2006/relationships/slideLayout"/><Relationship Id="rId36" Target="../slideLayouts/slideLayout42.xml" Type="http://schemas.openxmlformats.org/officeDocument/2006/relationships/slideLayout"/><Relationship Id="rId37" Target="../slideLayouts/slideLayout43.xml" Type="http://schemas.openxmlformats.org/officeDocument/2006/relationships/slideLayout"/><Relationship Id="rId38" Target="../slideLayouts/slideLayout44.xml" Type="http://schemas.openxmlformats.org/officeDocument/2006/relationships/slideLayout"/><Relationship Id="rId39" Target="../slideLayouts/slideLayout45.xml" Type="http://schemas.openxmlformats.org/officeDocument/2006/relationships/slideLayout"/><Relationship Id="rId40" Target="../slideLayouts/slideLayout46.xml" Type="http://schemas.openxmlformats.org/officeDocument/2006/relationships/slideLayout"/><Relationship Id="rId41" Target="../slideLayouts/slideLayout47.xml" Type="http://schemas.openxmlformats.org/officeDocument/2006/relationships/slideLayout"/><Relationship Id="rId42" Target="../slideLayouts/slideLayout48.xml" Type="http://schemas.openxmlformats.org/officeDocument/2006/relationships/slideLayout"/><Relationship Id="rId43" Target="../slideLayouts/slideLayout49.xml" Type="http://schemas.openxmlformats.org/officeDocument/2006/relationships/slideLayout"/><Relationship Id="rId44" Target="../slideLayouts/slideLayout50.xml" Type="http://schemas.openxmlformats.org/officeDocument/2006/relationships/slideLayout"/><Relationship Id="rId45" Target="../slideLayouts/slideLayout51.xml" Type="http://schemas.openxmlformats.org/officeDocument/2006/relationships/slideLayout"/><Relationship Id="rId46" Target="../slideLayouts/slideLayout52.xml" Type="http://schemas.openxmlformats.org/officeDocument/2006/relationships/slideLayout"/><Relationship Id="rId47" Target="../slideLayouts/slideLayout53.xml" Type="http://schemas.openxmlformats.org/officeDocument/2006/relationships/slideLayout"/><Relationship Id="rId48" Target="../slideLayouts/slideLayout54.xml" Type="http://schemas.openxmlformats.org/officeDocument/2006/relationships/slideLayout"/><Relationship Id="rId49" Target="../slideLayouts/slideLayout55.xml" Type="http://schemas.openxmlformats.org/officeDocument/2006/relationships/slideLayout"/><Relationship Id="rId50" Target="../slideLayouts/slideLayout56.xml" Type="http://schemas.openxmlformats.org/officeDocument/2006/relationships/slideLayout"/><Relationship Id="rId51" Target="../slideLayouts/slideLayout57.xml" Type="http://schemas.openxmlformats.org/officeDocument/2006/relationships/slideLayout"/><Relationship Id="rId52" Target="../slideLayouts/slideLayout58.xml" Type="http://schemas.openxmlformats.org/officeDocument/2006/relationships/slideLayout"/><Relationship Id="rId53" Target="../slideLayouts/slideLayout59.xml" Type="http://schemas.openxmlformats.org/officeDocument/2006/relationships/slideLayout"/><Relationship Id="rId54" Target="../slideLayouts/slideLayout60.xml" Type="http://schemas.openxmlformats.org/officeDocument/2006/relationships/slideLayout"/><Relationship Id="rId55" Target="../slideLayouts/slideLayout61.xml" Type="http://schemas.openxmlformats.org/officeDocument/2006/relationships/slideLayout"/><Relationship Id="rId56" Target="../slideLayouts/slideLayout62.xml" Type="http://schemas.openxmlformats.org/officeDocument/2006/relationships/slideLayout"/><Relationship Id="rId57" Target="../slideLayouts/slideLayout63.xml" Type="http://schemas.openxmlformats.org/officeDocument/2006/relationships/slideLayout"/><Relationship Id="rId58" Target="../slideLayouts/slideLayout64.xml" Type="http://schemas.openxmlformats.org/officeDocument/2006/relationships/slideLayout"/><Relationship Id="rId59" Target="../slideLayouts/slideLayout65.xml" Type="http://schemas.openxmlformats.org/officeDocument/2006/relationships/slideLayout"/><Relationship Id="rId60" Target="../slideLayouts/slideLayout66.xml" Type="http://schemas.openxmlformats.org/officeDocument/2006/relationships/slideLayout"/><Relationship Id="rId61" Target="../slideLayouts/slideLayout67.xml" Type="http://schemas.openxmlformats.org/officeDocument/2006/relationships/slideLayout"/><Relationship Id="rId62" Target="../slideLayouts/slideLayout68.xml" Type="http://schemas.openxmlformats.org/officeDocument/2006/relationships/slideLayout"/><Relationship Id="rId63" Target="../slideLayouts/slideLayout69.xml" Type="http://schemas.openxmlformats.org/officeDocument/2006/relationships/slideLayout"/><Relationship Id="rId64" Target="../slideLayouts/slideLayout70.xml" Type="http://schemas.openxmlformats.org/officeDocument/2006/relationships/slideLayout"/><Relationship Id="rId65" Target="../slideLayouts/slideLayout71.xml" Type="http://schemas.openxmlformats.org/officeDocument/2006/relationships/slideLayout"/><Relationship Id="rId66" Target="../slideLayouts/slideLayout72.xml" Type="http://schemas.openxmlformats.org/officeDocument/2006/relationships/slideLayout"/><Relationship Id="rId67" Target="../slideLayouts/slideLayout73.xml" Type="http://schemas.openxmlformats.org/officeDocument/2006/relationships/slideLayout"/><Relationship Id="rId68" Target="../slideLayouts/slideLayout74.xml" Type="http://schemas.openxmlformats.org/officeDocument/2006/relationships/slideLayout"/><Relationship Id="rId69" Target="../slideLayouts/slideLayout75.xml" Type="http://schemas.openxmlformats.org/officeDocument/2006/relationships/slideLayout"/><Relationship Id="rId70" Target="../slideLayouts/slideLayout76.xml" Type="http://schemas.openxmlformats.org/officeDocument/2006/relationships/slideLayout"/><Relationship Id="rId71" Target="../slideLayouts/slideLayout77.xml" Type="http://schemas.openxmlformats.org/officeDocument/2006/relationships/slideLayout"/><Relationship Id="rId72" Target="../slideLayouts/slideLayout78.xml" Type="http://schemas.openxmlformats.org/officeDocument/2006/relationships/slideLayout"/><Relationship Id="rId73" Target="../theme/theme2.xml" Type="http://schemas.openxmlformats.org/officeDocument/2006/relationships/theme"/><Relationship Id="rId74" Target="../media/image2.png" Type="http://schemas.openxmlformats.org/officeDocument/2006/relationships/image"/></Relationships>
</file>

<file path=ppt/slideMasters/_rels/slideMaster3.xml.rels><?xml version="1.0" encoding="UTF-8" standalone="no"?><Relationships xmlns="http://schemas.openxmlformats.org/package/2006/relationships"><Relationship Id="rId1" Target="../slideLayouts/slideLayout79.xml" Type="http://schemas.openxmlformats.org/officeDocument/2006/relationships/slideLayout"/><Relationship Id="rId2" Target="../slideLayouts/slideLayout80.xml" Type="http://schemas.openxmlformats.org/officeDocument/2006/relationships/slideLayout"/><Relationship Id="rId3" Target="../slideLayouts/slideLayout81.xml" Type="http://schemas.openxmlformats.org/officeDocument/2006/relationships/slideLayout"/><Relationship Id="rId4" Target="../slideLayouts/slideLayout82.xml" Type="http://schemas.openxmlformats.org/officeDocument/2006/relationships/slideLayout"/><Relationship Id="rId5" Target="../slideLayouts/slideLayout83.xml" Type="http://schemas.openxmlformats.org/officeDocument/2006/relationships/slideLayout"/><Relationship Id="rId6" Target="../slideLayouts/slideLayout84.xml" Type="http://schemas.openxmlformats.org/officeDocument/2006/relationships/slideLayout"/><Relationship Id="rId7" Target="../theme/theme3.xml" Type="http://schemas.openxmlformats.org/officeDocument/2006/relationships/theme"/><Relationship Id="rId8" Target="../media/image2.png" Type="http://schemas.openxmlformats.org/officeDocument/2006/relationships/image"/></Relationships>
</file>

<file path=ppt/slideMasters/_rels/slideMaster4.xml.rels><?xml version="1.0" encoding="UTF-8" standalone="no"?><Relationships xmlns="http://schemas.openxmlformats.org/package/2006/relationships"><Relationship Id="rId1" Target="../slideLayouts/slideLayout85.xml" Type="http://schemas.openxmlformats.org/officeDocument/2006/relationships/slideLayout"/><Relationship Id="rId2" Target="../slideLayouts/slideLayout86.xml" Type="http://schemas.openxmlformats.org/officeDocument/2006/relationships/slideLayout"/><Relationship Id="rId3" Target="../slideLayouts/slideLayout87.xml" Type="http://schemas.openxmlformats.org/officeDocument/2006/relationships/slideLayout"/><Relationship Id="rId4" Target="../slideLayouts/slideLayout88.xml" Type="http://schemas.openxmlformats.org/officeDocument/2006/relationships/slideLayout"/><Relationship Id="rId5" Target="../slideLayouts/slideLayout89.xml" Type="http://schemas.openxmlformats.org/officeDocument/2006/relationships/slideLayout"/><Relationship Id="rId6" Target="../slideLayouts/slideLayout90.xml" Type="http://schemas.openxmlformats.org/officeDocument/2006/relationships/slideLayout"/><Relationship Id="rId7" Target="../theme/theme4.xml" Type="http://schemas.openxmlformats.org/officeDocument/2006/relationships/theme"/><Relationship Id="rId8" Target="../media/image2.png" Type="http://schemas.openxmlformats.org/officeDocument/2006/relationships/image"/></Relationships>
</file>

<file path=ppt/slideMasters/_rels/slideMaster5.xml.rels><?xml version="1.0" encoding="UTF-8" standalone="no"?><Relationships xmlns="http://schemas.openxmlformats.org/package/2006/relationships"><Relationship Id="rId1" Target="../slideLayouts/slideLayout91.xml" Type="http://schemas.openxmlformats.org/officeDocument/2006/relationships/slideLayout"/><Relationship Id="rId2" Target="../slideLayouts/slideLayout92.xml" Type="http://schemas.openxmlformats.org/officeDocument/2006/relationships/slideLayout"/><Relationship Id="rId3" Target="../slideLayouts/slideLayout93.xml" Type="http://schemas.openxmlformats.org/officeDocument/2006/relationships/slideLayout"/><Relationship Id="rId4" Target="../slideLayouts/slideLayout94.xml" Type="http://schemas.openxmlformats.org/officeDocument/2006/relationships/slideLayout"/><Relationship Id="rId5" Target="../slideLayouts/slideLayout95.xml" Type="http://schemas.openxmlformats.org/officeDocument/2006/relationships/slideLayout"/><Relationship Id="rId6" Target="../slideLayouts/slideLayout96.xml" Type="http://schemas.openxmlformats.org/officeDocument/2006/relationships/slideLayout"/><Relationship Id="rId7" Target="../slideLayouts/slideLayout97.xml" Type="http://schemas.openxmlformats.org/officeDocument/2006/relationships/slideLayout"/><Relationship Id="rId8" Target="../slideLayouts/slideLayout98.xml" Type="http://schemas.openxmlformats.org/officeDocument/2006/relationships/slideLayout"/><Relationship Id="rId9" Target="../slideLayouts/slideLayout99.xml" Type="http://schemas.openxmlformats.org/officeDocument/2006/relationships/slideLayout"/><Relationship Id="rId10" Target="../theme/theme5.xml" Type="http://schemas.openxmlformats.org/officeDocument/2006/relationships/theme"/><Relationship Id="rId11" Target="../media/image2.png" Type="http://schemas.openxmlformats.org/officeDocument/2006/relationships/image"/></Relationships>
</file>

<file path=ppt/slideMasters/slideMaster1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5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124A0410-D2C8-4534-AF38-70378B23E666}">
                <a16:creationId xmlns:a16="http://schemas.microsoft.com/office/drawing/2010/main" id="{1436E330-0362-4895-BCA1-E16F427D73F3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CD0F92C3-DDE6-4025-BD45-6560BC50100E}">
                <a16:creationId xmlns:a16="http://schemas.microsoft.com/office/drawing/2010/main" id="{F0C0C8C6-2385-4A3D-919E-149B94C2D088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D9B8F193-3D24-407F-B513-16FA3B0C8390}">
                <a16:creationId xmlns:a16="http://schemas.microsoft.com/office/drawing/2010/main" id="{B2D1391A-61F9-4A39-8D0F-F2C48DABC90C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37E9EA00-DA7F-4FCA-B552-E41E45E045C1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FBA6FCE9-4747-495D-BF23-E755890DBBD1}">
                <a16:creationId xmlns:a16="http://schemas.microsoft.com/office/drawing/2010/main" id="{7AA1151F-ED6E-4A96-B952-6042B5532866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2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2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19683787-56B8-4225-920E-1D3D97C3EFF3}">
                <a16:creationId xmlns:a16="http://schemas.microsoft.com/office/drawing/2010/main" id="{0A37BBDA-4E7C-47B7-85FC-0B528675AFD9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ED89F79B-8EE2-4590-8DB5-FE9FD35A43DD}">
                <a16:creationId xmlns:a16="http://schemas.microsoft.com/office/drawing/2010/main" id="{F6835B01-B428-4F68-976E-02CAB883E56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84322994-A686-40CC-A981-670DD6C379C4}">
                <a16:creationId xmlns:a16="http://schemas.microsoft.com/office/drawing/2010/main" id="{933EDC61-4A17-4B8D-9D81-521213163659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8A79B2D3-FBF6-48C2-8525-F085DE86EE4C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3326CBF4-6B3C-415E-ABE2-771917D5DE7D}">
                <a16:creationId xmlns:a16="http://schemas.microsoft.com/office/drawing/2010/main" id="{D0143E86-4F11-49C6-B691-135D777D2B53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74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3" r:id="rId38"/>
    <p:sldLayoutId id="2147483694" r:id="rId39"/>
    <p:sldLayoutId id="2147483695" r:id="rId40"/>
    <p:sldLayoutId id="2147483696" r:id="rId41"/>
    <p:sldLayoutId id="2147483697" r:id="rId42"/>
    <p:sldLayoutId id="2147483698" r:id="rId43"/>
    <p:sldLayoutId id="2147483699" r:id="rId44"/>
    <p:sldLayoutId id="2147483700" r:id="rId45"/>
    <p:sldLayoutId id="2147483701" r:id="rId46"/>
    <p:sldLayoutId id="2147483702" r:id="rId47"/>
    <p:sldLayoutId id="2147483703" r:id="rId48"/>
    <p:sldLayoutId id="2147483704" r:id="rId49"/>
    <p:sldLayoutId id="2147483705" r:id="rId50"/>
    <p:sldLayoutId id="2147483706" r:id="rId51"/>
    <p:sldLayoutId id="2147483707" r:id="rId52"/>
    <p:sldLayoutId id="2147483708" r:id="rId53"/>
    <p:sldLayoutId id="2147483709" r:id="rId54"/>
    <p:sldLayoutId id="2147483710" r:id="rId55"/>
    <p:sldLayoutId id="2147483711" r:id="rId56"/>
    <p:sldLayoutId id="2147483712" r:id="rId57"/>
    <p:sldLayoutId id="2147483713" r:id="rId58"/>
    <p:sldLayoutId id="2147483714" r:id="rId59"/>
    <p:sldLayoutId id="2147483715" r:id="rId60"/>
    <p:sldLayoutId id="2147483716" r:id="rId61"/>
    <p:sldLayoutId id="2147483717" r:id="rId62"/>
    <p:sldLayoutId id="2147483718" r:id="rId63"/>
    <p:sldLayoutId id="2147483719" r:id="rId64"/>
    <p:sldLayoutId id="2147483720" r:id="rId65"/>
    <p:sldLayoutId id="2147483721" r:id="rId66"/>
    <p:sldLayoutId id="2147483722" r:id="rId67"/>
    <p:sldLayoutId id="2147483723" r:id="rId68"/>
    <p:sldLayoutId id="2147483724" r:id="rId69"/>
    <p:sldLayoutId id="2147483725" r:id="rId70"/>
    <p:sldLayoutId id="2147483726" r:id="rId71"/>
    <p:sldLayoutId id="2147483727" r:id="rId72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1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41288524-1530-4AD5-A8B9-98AC852D1AB9}">
                <a16:creationId xmlns:a16="http://schemas.microsoft.com/office/drawing/2010/main" id="{80623DFA-D66A-47C8-B341-D96246F5478B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A1169AF8-29E4-41F2-85D9-0A090D0A2B04}">
                <a16:creationId xmlns:a16="http://schemas.microsoft.com/office/drawing/2010/main" id="{6D1E8E1E-70F0-48A9-9FDE-923B4AC6FE0E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26AF467F-C33E-492F-9917-65D11EEEEDD0}">
                <a16:creationId xmlns:a16="http://schemas.microsoft.com/office/drawing/2010/main" id="{2AAF52A5-0995-4559-9EC3-00DB8AFE7222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D3D0AD5A-D205-45B7-8C03-A62BDCF59E3B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5FC13623-609F-4EEB-B739-D903CE12091F}">
                <a16:creationId xmlns:a16="http://schemas.microsoft.com/office/drawing/2010/main" id="{4A40E16D-2841-4E68-B26D-ED121E928489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3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0A31F54E-E701-4BFA-83F0-49C05404BEB0}">
                <a16:creationId xmlns:a16="http://schemas.microsoft.com/office/drawing/2010/main" id="{4DF4724B-56C5-4F73-ACF9-CC301E7EC473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95DE3A2D-DA1B-49B2-AFA3-B69CB5651CE9}">
                <a16:creationId xmlns:a16="http://schemas.microsoft.com/office/drawing/2010/main" id="{D40E35F8-FF8A-4119-95A0-D4B2771A5FD2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ADB2CB4C-CCA2-4310-B923-A637AEC2C2E3}">
                <a16:creationId xmlns:a16="http://schemas.microsoft.com/office/drawing/2010/main" id="{931DFCED-F640-44EC-8FE9-F555F0B80D97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Arial"/>
              </a:defRPr>
            </a:lvl1pPr>
          </a:lstStyle>
          <a:p>
            <a:pPr/>
            <a:fld id="{A05D7745-1354-4A14-AC6C-61766C525E64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C128E766-F767-4011-B455-D8FDF99229D5}">
                <a16:creationId xmlns:a16="http://schemas.microsoft.com/office/drawing/2010/main" id="{02D3986C-08DC-400F-ABB1-FB0F81AB8A3E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8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Arial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Arial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4"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72DB8DC5-3D93-4355-8CE2-2353694EE6CF}">
                <a16:creationId xmlns:a16="http://schemas.microsoft.com/office/drawing/2010/main" id="{C6180465-4CA9-4C11-8888-B878FE00A4D9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19088" y="276224"/>
            <a:ext cx="8534400" cy="804672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427F067A-1C7D-44D4-90D4-0E716545E8F4}">
                <a16:creationId xmlns:a16="http://schemas.microsoft.com/office/drawing/2010/main" id="{08A00307-8BDE-4D28-B957-52DFF47581E9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04800" y="1295400"/>
            <a:ext cx="8534400" cy="449580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/>
            </a:r>
            <a:endParaRPr dirty="0" lang="en-US"/>
          </a:p>
        </p:txBody>
      </p:sp>
      <p:sp>
        <p:nvSpPr>
          <p:cNvPr id="4" name="Slide Number Placeholder 3">
            <a:extLst>
              <a:ext uri="{4B4EB401-700A-48A8-B9B2-2D86DC59B798}">
                <a16:creationId xmlns:a16="http://schemas.microsoft.com/office/drawing/2010/main" id="{EA93EA6F-3209-4D48-B793-1B128D6D771D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8172400" y="6428358"/>
            <a:ext cx="864096" cy="385018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 lvl="0">
              <a:defRPr b="1" dirty="0" lang="en-US" sz="1400">
                <a:solidFill>
                  <a:schemeClr val="tx1"/>
                </a:solidFill>
                <a:latin typeface="+mn-lt"/>
              </a:defRPr>
            </a:lvl1pPr>
          </a:lstStyle>
          <a:p>
            <a:pPr/>
            <a:fld id="{31B60C73-50AE-4840-85BC-D1D2BA39371C}" type="slidenum"/>
            <a:endParaRPr dirty="0" lang="en-US"/>
          </a:p>
        </p:txBody>
      </p:sp>
      <p:pic>
        <p:nvPicPr>
          <p:cNvPr descr="C:\Users\Staff_Guest\Desktop\Final (1).png" id="5" name="Picture 2">
            <a:extLst>
              <a:ext uri="{0F7B7EBE-F7EE-4065-A84F-4C309CED55EC}">
                <a16:creationId xmlns:a16="http://schemas.microsoft.com/office/drawing/2010/main" id="{51347915-05F8-4857-871C-9C5F39516724}"/>
              </a:ext>
            </a:extLst>
          </p:cNvPr>
          <p:cNvPicPr>
            <a:picLocks noChangeArrowheads="true" noChangeAspect="true"/>
          </p:cNvPicPr>
          <p:nvPr userDrawn="1"/>
        </p:nvPicPr>
        <p:blipFill>
          <a:blip r:embed="rId11"/>
          <a:stretch>
            <a:fillRect/>
          </a:stretch>
        </p:blipFill>
        <p:spPr>
          <a:xfrm rot="0">
            <a:off x="6948264" y="6294862"/>
            <a:ext cx="1656184" cy="590522"/>
          </a:xfrm>
          <a:prstGeom prst="rect">
            <a:avLst/>
          </a:prstGeom>
          <a:noFill/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</p:sldLayoutIdLst>
  <p:hf dt="0" ftr="0" hdr="0"/>
  <p:txStyles>
    <p:titleStyle>
      <a:lvl1pPr algn="ctr" lvl="0" rtl="false">
        <a:spcBef>
          <a:spcPct val="0"/>
        </a:spcBef>
        <a:buNone/>
        <a:defRPr b="1" dirty="0" lang="en-US" sz="3600">
          <a:solidFill>
            <a:schemeClr val="tx1"/>
          </a:solidFill>
          <a:latin typeface="+mj-lt"/>
        </a:defRPr>
      </a:lvl1pPr>
      <a:lvl2pPr lvl="1">
        <a:defRPr dirty="0" lang="en-US">
          <a:solidFill>
            <a:schemeClr val="tx2"/>
          </a:solidFill>
        </a:defRPr>
      </a:lvl2pPr>
      <a:lvl3pPr lvl="2">
        <a:defRPr dirty="0" lang="en-US">
          <a:solidFill>
            <a:schemeClr val="tx2"/>
          </a:solidFill>
        </a:defRPr>
      </a:lvl3pPr>
      <a:lvl4pPr lvl="3">
        <a:defRPr dirty="0" lang="en-US">
          <a:solidFill>
            <a:schemeClr val="tx2"/>
          </a:solidFill>
        </a:defRPr>
      </a:lvl4pPr>
      <a:lvl5pPr lvl="4">
        <a:defRPr dirty="0" lang="en-US">
          <a:solidFill>
            <a:schemeClr val="tx2"/>
          </a:solidFill>
        </a:defRPr>
      </a:lvl5pPr>
      <a:lvl6pPr lvl="5">
        <a:defRPr dirty="0" lang="en-US">
          <a:solidFill>
            <a:schemeClr val="tx2"/>
          </a:solidFill>
        </a:defRPr>
      </a:lvl6pPr>
      <a:lvl7pPr lvl="6">
        <a:defRPr dirty="0" lang="en-US">
          <a:solidFill>
            <a:schemeClr val="tx2"/>
          </a:solidFill>
        </a:defRPr>
      </a:lvl7pPr>
      <a:lvl8pPr lvl="7">
        <a:defRPr dirty="0" lang="en-US">
          <a:solidFill>
            <a:schemeClr val="tx2"/>
          </a:solidFill>
        </a:defRPr>
      </a:lvl8pPr>
      <a:lvl9pPr lvl="8">
        <a:defRPr dirty="0" lang="en-US">
          <a:solidFill>
            <a:schemeClr val="tx2"/>
          </a:solidFill>
        </a:defRPr>
      </a:lvl9pPr>
    </p:titleStyle>
    <p:bodyStyle>
      <a:lvl1pPr algn="l" indent="0" lvl="0" marL="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400">
          <a:solidFill>
            <a:schemeClr val="tx1"/>
          </a:solidFill>
          <a:latin typeface="+mn-lt"/>
        </a:defRPr>
      </a:lvl1pPr>
      <a:lvl2pPr algn="l" indent="0" lvl="1" marL="301942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200">
          <a:solidFill>
            <a:schemeClr val="tx2"/>
          </a:solidFill>
          <a:latin typeface="+mn-lt"/>
        </a:defRPr>
      </a:lvl2pPr>
      <a:lvl3pPr algn="l" indent="0" lvl="2" marL="627063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2000">
          <a:solidFill>
            <a:schemeClr val="tx2"/>
          </a:solidFill>
          <a:latin typeface="+mn-lt"/>
        </a:defRPr>
      </a:lvl3pPr>
      <a:lvl4pPr algn="l" indent="0" lvl="3" marL="91440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800">
          <a:solidFill>
            <a:schemeClr val="tx2"/>
          </a:solidFill>
          <a:latin typeface="+mn-lt"/>
        </a:defRPr>
      </a:lvl4pPr>
      <a:lvl5pPr algn="l" indent="0" lvl="4" marL="1234440" rtl="false">
        <a:spcBef>
          <a:spcPct val="20000"/>
        </a:spcBef>
        <a:buClr>
          <a:schemeClr val="accent1"/>
        </a:buClr>
        <a:buSzPct val="100000"/>
        <a:buFont typeface="Symbol"/>
        <a:buNone/>
        <a:defRPr dirty="0" lang="en-US" sz="1600">
          <a:solidFill>
            <a:schemeClr val="tx2"/>
          </a:solidFill>
          <a:latin typeface="+mn-lt"/>
        </a:defRPr>
      </a:lvl5pPr>
      <a:lvl6pPr algn="l" indent="-228600" lvl="5" marL="178308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6pPr>
      <a:lvl7pPr algn="l" indent="-228600" lvl="6" marL="2103119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7pPr>
      <a:lvl8pPr algn="l" indent="-228600" lvl="7" marL="242316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8pPr>
      <a:lvl9pPr algn="l" indent="-228600" lvl="8" marL="2743200" rtl="false">
        <a:spcBef>
          <a:spcPts val="384"/>
        </a:spcBef>
        <a:buClr>
          <a:schemeClr val="accent1"/>
        </a:buClr>
        <a:buFont typeface="Symbol"/>
        <a:buChar char="*"/>
        <a:defRPr dirty="0" lang="en-US" sz="1400">
          <a:solidFill>
            <a:schemeClr val="tx2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91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98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2" Target="../media/image14.png" Type="http://schemas.openxmlformats.org/officeDocument/2006/relationships/image"/><Relationship Id="rId1" Target="../slideLayouts/slideLayout99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jpeg" Type="http://schemas.openxmlformats.org/officeDocument/2006/relationships/image"/><Relationship Id="rId7" Target="../media/image20.jpg" Type="http://schemas.openxmlformats.org/officeDocument/2006/relationships/image"/><Relationship Id="rId8" Target="../media/image21.png" Type="http://schemas.openxmlformats.org/officeDocument/2006/relationships/image"/><Relationship Id="rId1" Target="../slideLayouts/slideLayout98.xml" Type="http://schemas.openxmlformats.org/officeDocument/2006/relationships/slideLayout"/><Relationship Id="rId9" Target="../notesSlides/notesSlide2.xml" Type="http://schemas.openxmlformats.org/officeDocument/2006/relationships/notesSlide"/></Relationships>
</file>

<file path=ppt/slides/_rels/slide13.xml.rels><?xml version="1.0" encoding="UTF-8" standalone="no"?><Relationships xmlns="http://schemas.openxmlformats.org/package/2006/relationships"><Relationship Id="rId1" Target="../slideLayouts/slideLayout94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2" Target="../media/image22.png" Type="http://schemas.openxmlformats.org/officeDocument/2006/relationships/image"/><Relationship Id="rId1" Target="../slideLayouts/slideLayout94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3" Target="../media/image5.jpg" Type="http://schemas.openxmlformats.org/officeDocument/2006/relationships/image"/><Relationship Id="rId1" Target="../slideLayouts/slideLayout92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92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92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92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6.xml.rels><?xml version="1.0" encoding="UTF-8" standalone="no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92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1" Target="../slideLayouts/slideLayout9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1" Target="../slideLayouts/slideLayout9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2" Target="../media/image13.png" Type="http://schemas.openxmlformats.org/officeDocument/2006/relationships/image"/><Relationship Id="rId1" Target="../slideLayouts/slideLayout92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3D0A114D-C3BA-4CA5-AF47-CB8BA1A0BAB6}">
                <a16:creationId xmlns:a16="http://schemas.microsoft.com/office/drawing/2010/main" id="{CA594E1E-56A4-4ACD-AD05-B1AF98055790}"/>
              </a:ext>
            </a:extLst>
          </p:cNvPr>
          <p:cNvSpPr>
            <a:spLocks noGrp="true"/>
          </p:cNvSpPr>
          <p:nvPr>
            <p:ph type="body"/>
          </p:nvPr>
        </p:nvSpPr>
        <p:spPr>
          <a:xfrm rot="0">
            <a:off x="413575" y="2708919"/>
            <a:ext cx="8424862" cy="576063"/>
          </a:xfrm>
        </p:spPr>
        <p:txBody>
          <a:bodyPr rtlCol="0" vert="horz"/>
          <a:lstStyle/>
          <a:p>
            <a:pPr/>
            <a:r>
              <a:rPr dirty="0" lang="en-US"/>
              <a:t>{</a:t>
            </a:r>
            <a:r>
              <a:rPr dirty="0" lang="en-US"/>
              <a:t>eng_lang</a:t>
            </a:r>
            <a:r>
              <a:rPr dirty="0" lang="en-US"/>
              <a:t>}</a:t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Text Placeholder 2">
            <a:extLst>
              <a:ext uri="{75DB02A7-2F3E-46B3-924F-742CD33602F4}">
                <a16:creationId xmlns:a16="http://schemas.microsoft.com/office/drawing/2010/main" id="{435CE482-149F-4720-A385-71AABA03E8D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95610" y="1484784"/>
            <a:ext cx="8424862" cy="792088"/>
          </a:xfrm>
        </p:spPr>
        <p:txBody>
          <a:bodyPr rtlCol="0" vert="horz"/>
          <a:lstStyle/>
          <a:p>
            <a:pPr/>
            <a:r>
              <a:rPr dirty="0" lang="en-US"/>
              <a:t>{</a:t>
            </a:r>
            <a:r>
              <a:rPr dirty="0" lang="en-US"/>
              <a:t>acs_course_eng</a:t>
            </a:r>
            <a:r>
              <a:rPr dirty="0" lang="en-US"/>
              <a:t>}</a:t>
            </a:r>
            <a:endParaRPr dirty="0" lang="en-US"/>
          </a:p>
        </p:txBody>
      </p:sp>
      <p:sp>
        <p:nvSpPr>
          <p:cNvPr id="4" name="Text Placeholder 1">
            <a:extLst>
              <a:ext uri="{A1808362-4B0E-4BE0-A0C5-4F316818219C}">
                <a16:creationId xmlns:a16="http://schemas.microsoft.com/office/drawing/2010/main" id="{D77477F5-C094-46F9-996F-681A01C70331}"/>
              </a:ext>
            </a:extLst>
          </p:cNvPr>
          <p:cNvSpPr txBox="1"/>
          <p:nvPr/>
        </p:nvSpPr>
        <p:spPr>
          <a:xfrm rot="0">
            <a:off x="3239852" y="3765786"/>
            <a:ext cx="2772308" cy="576063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ctr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b="1" dirty="0" lang="en-US" sz="4000">
                <a:solidFill>
                  <a:schemeClr val="tx1"/>
                </a:solidFill>
                <a:latin typeface="+mn-lt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Text Placeholder 2">
            <a:extLst>
              <a:ext uri="{5B8A2309-2D58-49E8-AD2A-FD34CDB8A2C4}">
                <a16:creationId xmlns:a16="http://schemas.microsoft.com/office/drawing/2010/main" id="{C5F14166-4E6B-469E-968B-4A35E06C793D}"/>
              </a:ext>
            </a:extLst>
          </p:cNvPr>
          <p:cNvSpPr txBox="1"/>
          <p:nvPr/>
        </p:nvSpPr>
        <p:spPr>
          <a:xfrm rot="0">
            <a:off x="1691681" y="3429000"/>
            <a:ext cx="6336704" cy="504056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ctr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b="1" dirty="0" lang="en-US" sz="4000">
                <a:solidFill>
                  <a:schemeClr val="tx1"/>
                </a:solidFill>
                <a:latin typeface="+mj-lt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4000">
                <a:solidFill>
                  <a:schemeClr val="tx2"/>
                </a:solidFill>
                <a:latin typeface="Calibri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/>
            <a:r>
              <a:rPr b="0" dirty="0" lang="pt-BR" sz="1600">
                <a:latin typeface="+mj-lt"/>
              </a:rPr>
              <a:t>ACS(BL)(Exp)-PP-01, Ver 1.08, Rev 08, 09-02-2023</a:t>
            </a:r>
            <a:endParaRPr b="0" dirty="0" lang="pt-BR" sz="1600">
              <a:latin typeface="+mj-lt"/>
            </a:endParaRPr>
          </a:p>
        </p:txBody>
      </p:sp>
      <p:sp>
        <p:nvSpPr>
          <p:cNvPr id="6" name="Rectangle 7">
            <a:extLst>
              <a:ext uri="{CBA7CE3E-9AB3-410B-895E-1E7391006D08}">
                <a16:creationId xmlns:a16="http://schemas.microsoft.com/office/drawing/2010/main" id="{83F60ADC-F269-4C8B-9B5E-F6B30FFCDAA4}"/>
              </a:ext>
            </a:extLst>
          </p:cNvPr>
          <p:cNvSpPr/>
          <p:nvPr/>
        </p:nvSpPr>
        <p:spPr>
          <a:xfrm rot="0">
            <a:off x="2987824" y="3933056"/>
            <a:ext cx="4185760" cy="369332"/>
          </a:xfrm>
          <a:prstGeom prst="rect">
            <a:avLst/>
          </a:prstGeom>
        </p:spPr>
        <p:txBody>
          <a:bodyPr rtlCol="0" vert="horz" wrap="none">
            <a:spAutoFit/>
          </a:bodyPr>
          <a:lstStyle/>
          <a:p>
            <a:pPr/>
            <a:r>
              <a:rPr dirty="0" lang="en-US"/>
              <a:t>Competency Code</a:t>
            </a:r>
            <a:r>
              <a:rPr dirty="0" lang="en-US"/>
              <a:t>:{</a:t>
            </a:r>
            <a:r>
              <a:rPr dirty="0" lang="en-US"/>
              <a:t>c</a:t>
            </a:r>
            <a:r>
              <a:rPr dirty="0" lang="en-US"/>
              <a:t>ompetency_code</a:t>
            </a:r>
            <a:r>
              <a:rPr dirty="0" lang="en-US"/>
              <a:t>}</a:t>
            </a:r>
            <a:endParaRPr dirty="0" lang="en-US"/>
          </a:p>
        </p:txBody>
      </p:sp>
    </p:spTree>
    <p:extLst>
      <p:ext uri="{2CD315F0-02E1-4738-9C5A-524A103F4C2D}">
        <p14:creationId xmlns:p14="http://schemas.microsoft.com/office/powerpoint/2010/main" val="1689192893205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E618AF41-A0F2-4937-85CF-C6C2436A7796}">
                <a16:creationId xmlns:a16="http://schemas.microsoft.com/office/drawing/2010/main" id="{31F280A1-758D-43DE-AE5F-021D5D3461B7}"/>
              </a:ext>
            </a:extLst>
          </p:cNvPr>
          <p:cNvSpPr txBox="1"/>
          <p:nvPr/>
        </p:nvSpPr>
        <p:spPr>
          <a:xfrm rot="0">
            <a:off x="696943" y="1628800"/>
            <a:ext cx="2938953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000" u="sng">
                <a:solidFill>
                  <a:srgbClr val="0000ff"/>
                </a:solidFill>
                <a:latin typeface="+mj-lt"/>
              </a:rPr>
              <a:t>From computer</a:t>
            </a:r>
            <a:endParaRPr b="1" dirty="0" lang="en-US" sz="2000" u="sng">
              <a:solidFill>
                <a:srgbClr val="0000ff"/>
              </a:solidFill>
              <a:latin typeface="+mj-lt"/>
            </a:endParaRPr>
          </a:p>
        </p:txBody>
      </p:sp>
      <p:sp>
        <p:nvSpPr>
          <p:cNvPr id="3" name="Rectangle 5">
            <a:extLst>
              <a:ext uri="{415C2A68-E8A6-4ED1-9C38-5C008A68D6BE}">
                <a16:creationId xmlns:a16="http://schemas.microsoft.com/office/drawing/2010/main" id="{B191ABB6-4D1B-48C3-856D-76745F83F5E6}"/>
              </a:ext>
            </a:extLst>
          </p:cNvPr>
          <p:cNvSpPr/>
          <p:nvPr/>
        </p:nvSpPr>
        <p:spPr>
          <a:xfrm rot="0"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Login to the student’s e-learning portal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4" name="Rectangle 9">
            <a:extLst>
              <a:ext uri="{E8FFCDC3-F75D-4126-9111-F2957717FCC8}">
                <a16:creationId xmlns:a16="http://schemas.microsoft.com/office/drawing/2010/main" id="{6D57B259-0905-485D-8035-F0836A4AD753}"/>
              </a:ext>
            </a:extLst>
          </p:cNvPr>
          <p:cNvSpPr/>
          <p:nvPr/>
        </p:nvSpPr>
        <p:spPr>
          <a:xfrm rot="0">
            <a:off x="426375" y="2170785"/>
            <a:ext cx="2859445" cy="695493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1- go to website “www.eversafe.com.sg”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5" name="Straight Arrow Connector 11">
            <a:extLst>
              <a:ext uri="{F8783ACF-CAA0-42A4-9805-4256F45F7675}">
                <a16:creationId xmlns:a16="http://schemas.microsoft.com/office/drawing/2010/main" id="{C0C28E68-434E-42F4-B178-AEDF725FFC59}"/>
              </a:ext>
            </a:extLst>
          </p:cNvPr>
          <p:cNvCxnSpPr/>
          <p:nvPr/>
        </p:nvCxnSpPr>
        <p:spPr>
          <a:xfrm flipH="true" rot="0">
            <a:off x="721376" y="2875629"/>
            <a:ext cx="178216" cy="358261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15">
            <a:extLst>
              <a:ext uri="{EFDEEE01-8585-4482-9FCF-6233F5B17D75}">
                <a16:creationId xmlns:a16="http://schemas.microsoft.com/office/drawing/2010/main" id="{63654CD0-F640-4312-A982-64E15031A839}"/>
              </a:ext>
            </a:extLst>
          </p:cNvPr>
          <p:cNvSpPr/>
          <p:nvPr/>
        </p:nvSpPr>
        <p:spPr>
          <a:xfrm rot="0">
            <a:off x="229351" y="3233890"/>
            <a:ext cx="935183" cy="20543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cxnSp>
        <p:nvCxnSpPr>
          <p:cNvPr id="7" name="Straight Arrow Connector 20">
            <a:extLst>
              <a:ext uri="{0ADD3AAB-F13B-4C72-91EB-C4C7902F02A1}">
                <a16:creationId xmlns:a16="http://schemas.microsoft.com/office/drawing/2010/main" id="{422F55F0-EFBE-4F19-9CED-0105A52D419D}"/>
              </a:ext>
            </a:extLst>
          </p:cNvPr>
          <p:cNvCxnSpPr>
            <a:endCxn id="8" idx="4"/>
          </p:cNvCxnSpPr>
          <p:nvPr/>
        </p:nvCxnSpPr>
        <p:spPr>
          <a:xfrm flipV="true" rot="0">
            <a:off x="3131840" y="3602360"/>
            <a:ext cx="287331" cy="1933744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21">
            <a:extLst>
              <a:ext uri="{C5FC81B6-52A5-43C2-86CF-015533F85286}">
                <a16:creationId xmlns:a16="http://schemas.microsoft.com/office/drawing/2010/main" id="{E6F652E8-409B-4AC6-B2AB-C1E988977D91}"/>
              </a:ext>
            </a:extLst>
          </p:cNvPr>
          <p:cNvSpPr/>
          <p:nvPr/>
        </p:nvSpPr>
        <p:spPr>
          <a:xfrm rot="0">
            <a:off x="3304871" y="3391717"/>
            <a:ext cx="228601" cy="210643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9" name="Rectangle 25">
            <a:extLst>
              <a:ext uri="{6F0FD8BA-A121-49D4-A2B3-3FE8295FF6B3}">
                <a16:creationId xmlns:a16="http://schemas.microsoft.com/office/drawing/2010/main" id="{C6C11BD1-4BFE-44F1-A72D-03C84C3C1D3D}"/>
              </a:ext>
            </a:extLst>
          </p:cNvPr>
          <p:cNvSpPr/>
          <p:nvPr/>
        </p:nvSpPr>
        <p:spPr>
          <a:xfrm rot="0">
            <a:off x="502048" y="5536104"/>
            <a:ext cx="3318164" cy="485183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2- Click “Login”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0" name="Straight Connector 30">
            <a:extLst>
              <a:ext uri="{F6B48925-326B-4686-BD7D-7B50BFE396F8}">
                <a16:creationId xmlns:a16="http://schemas.microsoft.com/office/drawing/2010/main" id="{CC28BFBB-FA16-4542-B3A7-1156471D69AC}"/>
              </a:ext>
            </a:extLst>
          </p:cNvPr>
          <p:cNvCxnSpPr/>
          <p:nvPr/>
        </p:nvCxnSpPr>
        <p:spPr>
          <a:xfrm rot="0">
            <a:off x="4471698" y="1586573"/>
            <a:ext cx="24655" cy="4794755"/>
          </a:xfrm>
          <a:prstGeom prst="line">
            <a:avLst/>
          </a:prstGeom>
          <a:ln w="57150">
            <a:solidFill>
              <a:srgbClr val="00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1">
            <a:extLst>
              <a:ext uri="{45B54165-38B0-49A6-BBA8-DFEDE6E93820}">
                <a16:creationId xmlns:a16="http://schemas.microsoft.com/office/drawing/2010/main" id="{6E50C866-1582-4E09-AFA0-F5DF23086DF9}"/>
              </a:ext>
            </a:extLst>
          </p:cNvPr>
          <p:cNvSpPr txBox="1"/>
          <p:nvPr/>
        </p:nvSpPr>
        <p:spPr>
          <a:xfrm rot="0">
            <a:off x="5046465" y="1514565"/>
            <a:ext cx="2965189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000" u="sng">
                <a:solidFill>
                  <a:srgbClr val="0000ff"/>
                </a:solidFill>
                <a:latin typeface="+mj-lt"/>
              </a:rPr>
              <a:t>From mobile phone</a:t>
            </a:r>
            <a:endParaRPr b="1" dirty="0" lang="en-US" sz="2000" u="sng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12" name="Straight Arrow Connector 32">
            <a:extLst>
              <a:ext uri="{010F1E89-C73D-4C00-9EDD-2CDF1CBB0F26}">
                <a16:creationId xmlns:a16="http://schemas.microsoft.com/office/drawing/2010/main" id="{438B782C-C58E-4D4B-BA42-6CA4314BA4E5}"/>
              </a:ext>
            </a:extLst>
          </p:cNvPr>
          <p:cNvCxnSpPr>
            <a:endCxn id="13" idx="0"/>
          </p:cNvCxnSpPr>
          <p:nvPr/>
        </p:nvCxnSpPr>
        <p:spPr>
          <a:xfrm rot="0">
            <a:off x="5698852" y="2626097"/>
            <a:ext cx="222137" cy="405734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33">
            <a:extLst>
              <a:ext uri="{5B06A2E4-44DC-495F-A9EB-C5BD9AB95866}">
                <a16:creationId xmlns:a16="http://schemas.microsoft.com/office/drawing/2010/main" id="{21C05896-E4BE-4928-8953-934386258724}"/>
              </a:ext>
            </a:extLst>
          </p:cNvPr>
          <p:cNvSpPr/>
          <p:nvPr/>
        </p:nvSpPr>
        <p:spPr>
          <a:xfrm rot="0">
            <a:off x="5363861" y="3031833"/>
            <a:ext cx="1114253" cy="272201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14" name="Rectangle 34">
            <a:extLst>
              <a:ext uri="{3D5E5448-19C5-44C0-BC2F-E566EEFA4475}">
                <a16:creationId xmlns:a16="http://schemas.microsoft.com/office/drawing/2010/main" id="{B67942A0-E568-4AC6-970B-1DFA989B3CE5}"/>
              </a:ext>
            </a:extLst>
          </p:cNvPr>
          <p:cNvSpPr/>
          <p:nvPr/>
        </p:nvSpPr>
        <p:spPr>
          <a:xfrm rot="0">
            <a:off x="4585810" y="1988840"/>
            <a:ext cx="2965215" cy="64508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1- go to website “www.eversafe.com.sg”</a:t>
            </a:r>
            <a:endParaRPr dirty="0" lang="en-US">
              <a:solidFill>
                <a:schemeClr val="tx1"/>
              </a:solidFill>
            </a:endParaRPr>
          </a:p>
        </p:txBody>
      </p:sp>
      <p:sp>
        <p:nvSpPr>
          <p:cNvPr id="15" name="Rectangle 38">
            <a:extLst>
              <a:ext uri="{6D189A7B-E2A2-40CD-A5AE-D3BDAFC4D399}">
                <a16:creationId xmlns:a16="http://schemas.microsoft.com/office/drawing/2010/main" id="{DAD308DC-A41F-4FCC-82F6-F5004836A980}"/>
              </a:ext>
            </a:extLst>
          </p:cNvPr>
          <p:cNvSpPr/>
          <p:nvPr/>
        </p:nvSpPr>
        <p:spPr>
          <a:xfrm rot="0">
            <a:off x="7047147" y="2780928"/>
            <a:ext cx="1921245" cy="58821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1a- click here, scroll down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6" name="Straight Arrow Connector 39">
            <a:extLst>
              <a:ext uri="{45E35BE6-AC62-4880-A873-EFB5E853D98A}">
                <a16:creationId xmlns:a16="http://schemas.microsoft.com/office/drawing/2010/main" id="{3880BE41-8E5A-4821-B1BC-863301A4C2F9}"/>
              </a:ext>
            </a:extLst>
          </p:cNvPr>
          <p:cNvCxnSpPr>
            <a:stCxn id="15" idx="1"/>
          </p:cNvCxnSpPr>
          <p:nvPr/>
        </p:nvCxnSpPr>
        <p:spPr>
          <a:xfrm flipH="true" rot="0">
            <a:off x="6813106" y="3075037"/>
            <a:ext cx="234040" cy="354915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40">
            <a:extLst>
              <a:ext uri="{3D76D87C-BD64-4842-851E-60DA56BE9E0B}">
                <a16:creationId xmlns:a16="http://schemas.microsoft.com/office/drawing/2010/main" id="{A67A6DE2-46DA-4E4C-904C-01CEFFE5D333}"/>
              </a:ext>
            </a:extLst>
          </p:cNvPr>
          <p:cNvSpPr/>
          <p:nvPr/>
        </p:nvSpPr>
        <p:spPr>
          <a:xfrm rot="0">
            <a:off x="6535880" y="3391717"/>
            <a:ext cx="329150" cy="19309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18" name="Rectangle 46">
            <a:extLst>
              <a:ext uri="{64FD1A3A-888A-4C29-8327-200B3885AAC9}">
                <a16:creationId xmlns:a16="http://schemas.microsoft.com/office/drawing/2010/main" id="{537CFED2-B4B2-4A56-9B76-54D585D9889A}"/>
              </a:ext>
            </a:extLst>
          </p:cNvPr>
          <p:cNvSpPr/>
          <p:nvPr/>
        </p:nvSpPr>
        <p:spPr>
          <a:xfrm rot="0">
            <a:off x="7289314" y="4221598"/>
            <a:ext cx="1570204" cy="693134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2- click login</a:t>
            </a:r>
            <a:endParaRPr dirty="0" lang="en-US">
              <a:solidFill>
                <a:schemeClr val="tx1"/>
              </a:solidFill>
            </a:endParaRPr>
          </a:p>
        </p:txBody>
      </p:sp>
      <p:sp>
        <p:nvSpPr>
          <p:cNvPr id="19" name="Oval 48">
            <a:extLst>
              <a:ext uri="{6C4E4A4C-4AE9-486D-8716-88B958BB551B}">
                <a16:creationId xmlns:a16="http://schemas.microsoft.com/office/drawing/2010/main" id="{E799E1AC-6F82-4A65-B370-00E86C7D784F}"/>
              </a:ext>
            </a:extLst>
          </p:cNvPr>
          <p:cNvSpPr/>
          <p:nvPr/>
        </p:nvSpPr>
        <p:spPr>
          <a:xfrm rot="0">
            <a:off x="5397996" y="5623214"/>
            <a:ext cx="415922" cy="20030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 sz="1350"/>
              <a:t/>
            </a:r>
            <a:endParaRPr dirty="0" lang="en-SG" sz="1350"/>
          </a:p>
        </p:txBody>
      </p:sp>
      <p:sp>
        <p:nvSpPr>
          <p:cNvPr id="20" name="Rectangle 24">
            <a:extLst>
              <a:ext uri="{5862C68F-0A02-4A4E-88F3-294CFDA8B3E0}">
                <a16:creationId xmlns:a16="http://schemas.microsoft.com/office/drawing/2010/main" id="{481F1C3F-549E-4F53-BB30-0DCB8074C4D0}"/>
              </a:ext>
            </a:extLst>
          </p:cNvPr>
          <p:cNvSpPr/>
          <p:nvPr/>
        </p:nvSpPr>
        <p:spPr>
          <a:xfrm rot="0"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indent="-285750" marL="285750">
              <a:buClr>
                <a:schemeClr val="tx1"/>
              </a:buClr>
              <a:buFont typeface="Wingdings"/>
              <a:buChar char=""/>
            </a:pPr>
            <a:r>
              <a:rPr dirty="0" lang="en-US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dirty="0" lang="en-US">
              <a:solidFill>
                <a:schemeClr val="tx1"/>
              </a:solidFill>
            </a:endParaRPr>
          </a:p>
        </p:txBody>
      </p:sp>
      <p:pic>
        <p:nvPicPr>
          <p:cNvPr descr="{login_img}" id="21" name="img1" title="{login_img}">
            <a:extLst>
              <a:ext uri="{CF8E8D43-2F6E-4E61-857C-E61A2553FFE0}">
                <a16:creationId xmlns:a16="http://schemas.microsoft.com/office/drawing/2010/main" id="{2DEC7AD0-F9D4-4281-9291-FB4BCE4EBE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173736" y="3246120"/>
            <a:ext cx="4187952" cy="1792224"/>
          </a:xfrm>
          <a:prstGeom prst="rect">
            <a:avLst/>
          </a:prstGeom>
          <a:noFill/>
        </p:spPr>
      </p:pic>
      <p:pic>
        <p:nvPicPr>
          <p:cNvPr descr="{login_img1}" id="22" name="img1" title="{login_img1}">
            <a:extLst>
              <a:ext uri="{EDDAD744-D1D2-444A-885E-B10B68995A4F}">
                <a16:creationId xmlns:a16="http://schemas.microsoft.com/office/drawing/2010/main" id="{D67D8328-F75D-45E0-B4BD-97D4250344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001768" y="3063239"/>
            <a:ext cx="1810512" cy="1444752"/>
          </a:xfrm>
          <a:prstGeom prst="rect">
            <a:avLst/>
          </a:prstGeom>
          <a:noFill/>
        </p:spPr>
      </p:pic>
      <p:pic>
        <p:nvPicPr>
          <p:cNvPr descr="{login_img2}" id="23" name="img1" title="{login_img2}">
            <a:extLst>
              <a:ext uri="{E3A96029-4E8F-4141-8298-31EA66197A39}">
                <a16:creationId xmlns:a16="http://schemas.microsoft.com/office/drawing/2010/main" id="{12E678C5-FC40-49AA-845B-D9DFD63B96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077871" y="4919470"/>
            <a:ext cx="2020824" cy="1325880"/>
          </a:xfrm>
          <a:prstGeom prst="rect">
            <a:avLst/>
          </a:prstGeom>
          <a:noFill/>
        </p:spPr>
      </p:pic>
    </p:spTree>
    <p:extLst>
      <p:ext uri="{25392405-2797-4955-9351-02954041EAC3}">
        <p14:creationId xmlns:p14="http://schemas.microsoft.com/office/powerpoint/2010/main" val="1689192893232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14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15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16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">
                      <p:stCondLst>
                        <p:cond delay="indefinite"/>
                      </p:stCondLst>
                      <p:childTnLst>
                        <p:par>
                          <p:cTn fill="hold" id="18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9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22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23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21"/>
      <p:bldP animBg="1" grpId="1" spid="22"/>
      <p:bldP animBg="1" grpId="2" spid="23"/>
    </p:bldLst>
  </p:timing>
</p:sld>
</file>

<file path=ppt/slides/slide1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>
            <a:extLst>
              <a:ext uri="{59C3F3AA-7394-4900-9C9D-AB032495CE24}">
                <a16:creationId xmlns:a16="http://schemas.microsoft.com/office/drawing/2010/main" id="{3194C4C6-8128-4E2D-AFED-E580D1B93329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280971" y="2166235"/>
            <a:ext cx="4401693" cy="4084674"/>
          </a:xfrm>
          <a:prstGeom prst="rect">
            <a:avLst/>
          </a:prstGeom>
          <a:noFill/>
        </p:spPr>
      </p:pic>
      <p:sp>
        <p:nvSpPr>
          <p:cNvPr id="3" name="Rectangle 5">
            <a:extLst>
              <a:ext uri="{69E7723C-FBDB-4139-9F40-85AA148A1130}">
                <a16:creationId xmlns:a16="http://schemas.microsoft.com/office/drawing/2010/main" id="{3A536003-C174-4F90-B961-72EFB7D187ED}"/>
              </a:ext>
            </a:extLst>
          </p:cNvPr>
          <p:cNvSpPr/>
          <p:nvPr/>
        </p:nvSpPr>
        <p:spPr>
          <a:xfrm rot="0">
            <a:off x="307109" y="1587598"/>
            <a:ext cx="1879871" cy="141497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3- click “Blended Learning- Student” from the list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4" name="Straight Arrow Connector 6">
            <a:extLst>
              <a:ext uri="{2CD27F1E-D56A-43C0-92EC-6F976F6C34BB}">
                <a16:creationId xmlns:a16="http://schemas.microsoft.com/office/drawing/2010/main" id="{6BFB74E5-3EC8-4280-A2BE-4867D8C5B9E7}"/>
              </a:ext>
            </a:extLst>
          </p:cNvPr>
          <p:cNvCxnSpPr/>
          <p:nvPr/>
        </p:nvCxnSpPr>
        <p:spPr>
          <a:xfrm rot="0">
            <a:off x="2186980" y="1701335"/>
            <a:ext cx="872851" cy="593752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0">
            <a:extLst>
              <a:ext uri="{039B455F-33FA-4E60-ACA4-C025FFCDCFA9}">
                <a16:creationId xmlns:a16="http://schemas.microsoft.com/office/drawing/2010/main" id="{6A9A0251-09ED-4EC9-91ED-88E44E823EE0}"/>
              </a:ext>
            </a:extLst>
          </p:cNvPr>
          <p:cNvSpPr/>
          <p:nvPr/>
        </p:nvSpPr>
        <p:spPr>
          <a:xfrm rot="0">
            <a:off x="5122570" y="1555284"/>
            <a:ext cx="2692747" cy="404308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4- write NRIC/FIN 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11">
            <a:extLst>
              <a:ext uri="{C3009ECA-17EA-41BB-9ED8-124599F6A67C}">
                <a16:creationId xmlns:a16="http://schemas.microsoft.com/office/drawing/2010/main" id="{C1C38192-8EF9-487A-B1AB-D38591897FE1}"/>
              </a:ext>
            </a:extLst>
          </p:cNvPr>
          <p:cNvCxnSpPr/>
          <p:nvPr/>
        </p:nvCxnSpPr>
        <p:spPr>
          <a:xfrm flipH="true" rot="0">
            <a:off x="4572000" y="1974905"/>
            <a:ext cx="879298" cy="699371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14">
            <a:extLst>
              <a:ext uri="{76E6E813-45E2-4E39-98AF-8B38556D4829}">
                <a16:creationId xmlns:a16="http://schemas.microsoft.com/office/drawing/2010/main" id="{F3796407-1558-43BA-8E43-6BB70A8003C4}"/>
              </a:ext>
            </a:extLst>
          </p:cNvPr>
          <p:cNvSpPr/>
          <p:nvPr/>
        </p:nvSpPr>
        <p:spPr>
          <a:xfrm rot="0">
            <a:off x="6547509" y="2135006"/>
            <a:ext cx="1647323" cy="689675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5- click here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8" name="Straight Arrow Connector 15">
            <a:extLst>
              <a:ext uri="{7834F75F-C7D1-4B65-AEC7-24971654D17F}">
                <a16:creationId xmlns:a16="http://schemas.microsoft.com/office/drawing/2010/main" id="{D5B174B2-20C2-4CEB-BBD0-ED9F196EB277}"/>
              </a:ext>
            </a:extLst>
          </p:cNvPr>
          <p:cNvCxnSpPr/>
          <p:nvPr/>
        </p:nvCxnSpPr>
        <p:spPr>
          <a:xfrm flipH="true" rot="0">
            <a:off x="6156176" y="2360356"/>
            <a:ext cx="391334" cy="296696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7">
            <a:extLst>
              <a:ext uri="{AD249CBB-059E-40D5-993C-A73217F53865}">
                <a16:creationId xmlns:a16="http://schemas.microsoft.com/office/drawing/2010/main" id="{9168CA7F-DE45-4E5B-9669-828DF873C767}"/>
              </a:ext>
            </a:extLst>
          </p:cNvPr>
          <p:cNvSpPr/>
          <p:nvPr/>
        </p:nvSpPr>
        <p:spPr>
          <a:xfrm rot="0">
            <a:off x="6547509" y="3000095"/>
            <a:ext cx="2330896" cy="1243152"/>
          </a:xfrm>
          <a:prstGeom prst="rect">
            <a:avLst/>
          </a:prstGeom>
          <a:solidFill>
            <a:srgbClr val="ffc000"/>
          </a:solidFill>
          <a:effec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>
                <a:solidFill>
                  <a:schemeClr val="tx1"/>
                </a:solidFill>
              </a:rPr>
              <a:t>Step 6- Check course name and click “Go to My Page”</a:t>
            </a:r>
            <a:endParaRPr dirty="0" lang="en-US">
              <a:solidFill>
                <a:schemeClr val="tx1"/>
              </a:solidFill>
            </a:endParaRPr>
          </a:p>
        </p:txBody>
      </p:sp>
      <p:cxnSp>
        <p:nvCxnSpPr>
          <p:cNvPr id="10" name="Straight Arrow Connector 18">
            <a:extLst>
              <a:ext uri="{10ADDC35-31B6-43A2-989F-A23F53A54F04}">
                <a16:creationId xmlns:a16="http://schemas.microsoft.com/office/drawing/2010/main" id="{EF96F6D5-1CE1-48D7-B5D7-EDB4CE7D6B4F}"/>
              </a:ext>
            </a:extLst>
          </p:cNvPr>
          <p:cNvCxnSpPr/>
          <p:nvPr/>
        </p:nvCxnSpPr>
        <p:spPr>
          <a:xfrm flipH="true" rot="0">
            <a:off x="4932039" y="3422648"/>
            <a:ext cx="1612216" cy="1431468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21">
            <a:extLst>
              <a:ext uri="{56F50517-B65D-4614-9472-6B2FD3FF6C7C}">
                <a16:creationId xmlns:a16="http://schemas.microsoft.com/office/drawing/2010/main" id="{D4578BE3-3BB0-45A6-8388-DDB478FD495F}"/>
              </a:ext>
            </a:extLst>
          </p:cNvPr>
          <p:cNvCxnSpPr/>
          <p:nvPr/>
        </p:nvCxnSpPr>
        <p:spPr>
          <a:xfrm flipH="true" rot="0">
            <a:off x="6012160" y="3590277"/>
            <a:ext cx="562407" cy="1401342"/>
          </a:xfrm>
          <a:prstGeom prst="line">
            <a:avLst/>
          </a:prstGeom>
          <a:ln w="38100">
            <a:solidFill>
              <a:srgbClr val="0000ff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2">
            <a:extLst>
              <a:ext uri="{E2496C50-C355-43E7-BF4E-FFA91F31AAC5}">
                <a16:creationId xmlns:a16="http://schemas.microsoft.com/office/drawing/2010/main" id="{FC5CF695-A566-44DC-BDA2-EB70ECECAFDF}"/>
              </a:ext>
            </a:extLst>
          </p:cNvPr>
          <p:cNvSpPr/>
          <p:nvPr/>
        </p:nvSpPr>
        <p:spPr>
          <a:xfrm rot="0"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Arial"/>
              </a:rPr>
              <a:t>Login to the student’s e-learning portal</a:t>
            </a:r>
            <a:endParaRPr b="1" dirty="0" lang="en-US" sz="2000">
              <a:solidFill>
                <a:schemeClr val="tx1"/>
              </a:solidFill>
              <a:latin typeface="Arial"/>
            </a:endParaRPr>
          </a:p>
        </p:txBody>
      </p:sp>
      <p:sp>
        <p:nvSpPr>
          <p:cNvPr id="13" name="Rectangle 13">
            <a:extLst>
              <a:ext uri="{DEA7F864-0265-4356-811D-55F53FCC547A}">
                <a16:creationId xmlns:a16="http://schemas.microsoft.com/office/drawing/2010/main" id="{3CF123F3-9533-4D68-A46A-389ABD214A7A}"/>
              </a:ext>
            </a:extLst>
          </p:cNvPr>
          <p:cNvSpPr/>
          <p:nvPr/>
        </p:nvSpPr>
        <p:spPr>
          <a:xfrm rot="0"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indent="-285750" marL="285750">
              <a:buClr>
                <a:schemeClr val="tx1"/>
              </a:buClr>
              <a:buFont typeface="Wingdings"/>
              <a:buChar char=""/>
            </a:pPr>
            <a:r>
              <a:rPr dirty="0" lang="en-US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dirty="0" lang="en-US">
              <a:solidFill>
                <a:schemeClr val="tx1"/>
              </a:solidFill>
            </a:endParaRPr>
          </a:p>
        </p:txBody>
      </p:sp>
    </p:spTree>
    <p:extLst>
      <p:ext uri="{578180BE-A760-4C6B-9575-88636664E451}">
        <p14:creationId xmlns:p14="http://schemas.microsoft.com/office/powerpoint/2010/main" val="1689192893235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3">
            <a:extLst>
              <a:ext uri="{20A329E6-ACA2-483C-9593-F5FE04459F18}">
                <a16:creationId xmlns:a16="http://schemas.microsoft.com/office/drawing/2010/main" id="{BF37D820-33B8-4FB2-97C3-54FE39E6D005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9252520" cy="6858000"/>
          </a:xfrm>
          <a:prstGeom prst="rect">
            <a:avLst/>
          </a:prstGeom>
          <a:noFill/>
        </p:spPr>
      </p:pic>
      <p:sp>
        <p:nvSpPr>
          <p:cNvPr id="3" name="Rounded Rectangle 18">
            <a:extLst>
              <a:ext uri="{F08AE1B5-0A86-4AD5-9C2B-1807DB98F198}">
                <a16:creationId xmlns:a16="http://schemas.microsoft.com/office/drawing/2010/main" id="{FD35B652-27CE-4884-A180-A1B4D0B9A0DF}"/>
              </a:ext>
            </a:extLst>
          </p:cNvPr>
          <p:cNvSpPr/>
          <p:nvPr/>
        </p:nvSpPr>
        <p:spPr>
          <a:xfrm rot="0">
            <a:off x="197785" y="868961"/>
            <a:ext cx="8708411" cy="2710481"/>
          </a:xfrm>
          <a:prstGeom prst="roundRect">
            <a:avLst/>
          </a:prstGeom>
          <a:solidFill>
            <a:srgbClr val="ffff00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dirty="0" lang="en-US"/>
              <a:t/>
            </a:r>
          </a:p>
          <a:p>
            <a:pPr/>
            <a:r>
              <a:rPr b="1" dirty="0" lang="en-IN" sz="1350">
                <a:solidFill>
                  <a:srgbClr val="ff0000"/>
                </a:solidFill>
                <a:latin typeface="Arial"/>
              </a:rPr>
              <a:t>   </a:t>
            </a:r>
          </a:p>
          <a:p>
            <a:pPr/>
            <a:r>
              <a:rPr b="1" dirty="0" lang="en-IN" sz="1350" u="sng">
                <a:solidFill>
                  <a:srgbClr val="ff0000"/>
                </a:solidFill>
                <a:latin typeface="Arial"/>
              </a:rPr>
              <a:t>Go to Teacher-SSTM  </a:t>
            </a:r>
            <a:endParaRPr b="1" dirty="0" lang="en-IN" sz="1350" u="sng">
              <a:solidFill>
                <a:srgbClr val="ff0000"/>
              </a:solidFill>
              <a:latin typeface="Arial"/>
            </a:endParaRPr>
          </a:p>
        </p:txBody>
      </p:sp>
      <p:sp>
        <p:nvSpPr>
          <p:cNvPr id="4" name="Round Diagonal Corner Rectangle 4">
            <a:extLst>
              <a:ext uri="{8D44328C-CE61-404F-8A1E-C85DE058552B}">
                <a16:creationId xmlns:a16="http://schemas.microsoft.com/office/drawing/2010/main" id="{592E9F2D-30F1-4827-A907-9B2495B43FCF}"/>
              </a:ext>
            </a:extLst>
          </p:cNvPr>
          <p:cNvSpPr/>
          <p:nvPr/>
        </p:nvSpPr>
        <p:spPr>
          <a:xfrm rot="0">
            <a:off x="2353365" y="60158"/>
            <a:ext cx="5758984" cy="381038"/>
          </a:xfrm>
          <a:prstGeom prst="round2DiagRect">
            <a:avLst/>
          </a:prstGeom>
          <a:ln>
            <a:noFill/>
          </a:ln>
          <a:effectLst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IN" sz="1350"/>
              <a:t/>
            </a:r>
            <a:endParaRPr dirty="0" lang="en-IN" sz="1350"/>
          </a:p>
        </p:txBody>
      </p:sp>
      <p:sp>
        <p:nvSpPr>
          <p:cNvPr id="5" name="TextBox 3">
            <a:extLst>
              <a:ext uri="{406BD737-009F-4886-9172-601CA7A16948}">
                <a16:creationId xmlns:a16="http://schemas.microsoft.com/office/drawing/2010/main" id="{B4002001-1982-4CBA-93D5-C239E541B6E7}"/>
              </a:ext>
            </a:extLst>
          </p:cNvPr>
          <p:cNvSpPr txBox="1"/>
          <p:nvPr/>
        </p:nvSpPr>
        <p:spPr>
          <a:xfrm rot="0">
            <a:off x="2278090" y="48713"/>
            <a:ext cx="5930434" cy="415498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100">
                <a:solidFill>
                  <a:schemeClr val="bg1"/>
                </a:solidFill>
                <a:latin typeface="+mj-lt"/>
              </a:rPr>
              <a:t>Launch “RA and SWP” from SSTM</a:t>
            </a:r>
            <a:endParaRPr b="1" dirty="0" lang="en-US" sz="2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Subtitle 2">
            <a:extLst>
              <a:ext uri="{23A5BF87-CF05-42DC-8D1F-0F6E37378FFF}">
                <a16:creationId xmlns:a16="http://schemas.microsoft.com/office/drawing/2010/main" id="{E022AB33-5047-4532-B988-A9BAD35A862F}"/>
              </a:ext>
            </a:extLst>
          </p:cNvPr>
          <p:cNvSpPr>
            <a:spLocks noGrp="true"/>
          </p:cNvSpPr>
          <p:nvPr>
            <p:ph idx="1" type="subTitle"/>
          </p:nvPr>
        </p:nvSpPr>
        <p:spPr>
          <a:xfrm rot="0">
            <a:off x="2353365" y="483031"/>
            <a:ext cx="5771062" cy="277299"/>
          </a:xfrm>
        </p:spPr>
        <p:txBody>
          <a:bodyPr rtlCol="0" vert="horz">
            <a:noAutofit/>
          </a:bodyPr>
          <a:lstStyle/>
          <a:p>
            <a:pPr/>
            <a:r>
              <a:rPr b="1" dirty="0" lang="en-IN" sz="1800">
                <a:solidFill>
                  <a:schemeClr val="tx1"/>
                </a:solidFill>
                <a:effectLst>
                  <a:outerShdw blurRad="38100" dir="2700000" dist="38100">
                    <a:srgbClr val="000000">
                      <a:alpha val="43137"/>
                    </a:srgbClr>
                  </a:outerShdw>
                </a:effectLst>
                <a:latin typeface="Roboto"/>
              </a:rPr>
              <a:t>Trainer to brief RA and SWP to Trainees (RA/SWP)</a:t>
            </a:r>
            <a:endParaRPr b="1" dirty="0" lang="en-IN" sz="1800">
              <a:solidFill>
                <a:schemeClr val="tx1"/>
              </a:solidFill>
              <a:effectLst>
                <a:outerShdw blurRad="38100" dir="2700000" dist="38100">
                  <a:srgbClr val="000000">
                    <a:alpha val="43137"/>
                  </a:srgbClr>
                </a:outerShdw>
              </a:effectLst>
              <a:latin typeface="Roboto"/>
            </a:endParaRPr>
          </a:p>
        </p:txBody>
      </p:sp>
      <p:pic>
        <p:nvPicPr>
          <p:cNvPr id="7" name="Picture 8">
            <a:extLst>
              <a:ext uri="{1F87CA56-6128-488A-B0ED-A7BC084DF7E5}">
                <a16:creationId xmlns:a16="http://schemas.microsoft.com/office/drawing/2010/main" id="{66D13A2A-7223-44B3-A872-0EF57FC5127B}"/>
              </a:ext>
            </a:extLst>
          </p:cNvPr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91943" y="77598"/>
            <a:ext cx="1894205" cy="570659"/>
          </a:xfrm>
          <a:prstGeom prst="rect">
            <a:avLst/>
          </a:prstGeom>
          <a:noFill/>
        </p:spPr>
      </p:pic>
      <p:sp>
        <p:nvSpPr>
          <p:cNvPr id="8" name="TextBox 15">
            <a:extLst>
              <a:ext uri="{3770C951-7166-42A3-BA26-1C8EFFE70299}">
                <a16:creationId xmlns:a16="http://schemas.microsoft.com/office/drawing/2010/main" id="{1A7BA537-E2DD-4115-975C-2BE50F716C4B}"/>
              </a:ext>
            </a:extLst>
          </p:cNvPr>
          <p:cNvSpPr txBox="1"/>
          <p:nvPr/>
        </p:nvSpPr>
        <p:spPr>
          <a:xfrm rot="0">
            <a:off x="407312" y="2591491"/>
            <a:ext cx="3876655" cy="1015663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Click “RA/SWP” tab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Choose Course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Choose Batch ID</a:t>
            </a:r>
          </a:p>
          <a:p>
            <a:pPr indent="-192876" marL="192876">
              <a:buAutoNum type="arabicPeriod"/>
            </a:pPr>
            <a:r>
              <a:rPr b="1" dirty="0" lang="en-IN" sz="1200">
                <a:latin typeface="+mj-lt"/>
              </a:rPr>
              <a:t>Send Notification to all Students after briefing.</a:t>
            </a:r>
          </a:p>
          <a:p>
            <a:pPr/>
            <a:r>
              <a:rPr dirty="0" lang="en-IN" sz="1200"/>
              <a:t/>
            </a:r>
            <a:endParaRPr dirty="0" lang="en-IN" sz="1200"/>
          </a:p>
        </p:txBody>
      </p:sp>
      <p:sp>
        <p:nvSpPr>
          <p:cNvPr id="9" name="Rounded Rectangle 17">
            <a:extLst>
              <a:ext uri="{623844BF-0D9C-442B-BFA4-94724AD6881D}">
                <a16:creationId xmlns:a16="http://schemas.microsoft.com/office/drawing/2010/main" id="{944618D7-B332-4DE7-BA83-FE51DA7021A6}"/>
              </a:ext>
            </a:extLst>
          </p:cNvPr>
          <p:cNvSpPr/>
          <p:nvPr/>
        </p:nvSpPr>
        <p:spPr>
          <a:xfrm rot="0">
            <a:off x="280968" y="3821308"/>
            <a:ext cx="8724365" cy="279424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IN" sz="1350"/>
              <a:t/>
            </a:r>
            <a:endParaRPr dirty="0" lang="en-IN" sz="1350"/>
          </a:p>
        </p:txBody>
      </p:sp>
      <p:pic>
        <p:nvPicPr>
          <p:cNvPr id="10" name="Picture 9">
            <a:extLst>
              <a:ext uri="{197CBC8A-2A74-4D4E-93D9-886C0426C379}">
                <a16:creationId xmlns:a16="http://schemas.microsoft.com/office/drawing/2010/main" id="{A500D569-CD77-4109-852A-D9257DA87403}"/>
              </a:ext>
            </a:extLst>
          </p:cNvPr>
          <p:cNvPicPr>
            <a:picLocks noChangeAspect="true"/>
          </p:cNvPicPr>
          <p:nvPr/>
        </p:nvPicPr>
        <p:blipFill>
          <a:blip r:embed="rId4"/>
          <a:srcRect b="3115" l="4572" r="25533" t="9902"/>
          <a:stretch>
            <a:fillRect/>
          </a:stretch>
        </p:blipFill>
        <p:spPr>
          <a:xfrm rot="0">
            <a:off x="7703827" y="1008523"/>
            <a:ext cx="1244858" cy="1841041"/>
          </a:xfrm>
          <a:prstGeom prst="rect">
            <a:avLst/>
          </a:prstGeom>
          <a:noFill/>
        </p:spPr>
      </p:pic>
      <p:pic>
        <p:nvPicPr>
          <p:cNvPr id="11" name="Picture 16">
            <a:extLst>
              <a:ext uri="{5E0CFD99-6D87-4D23-A83B-AC88B1555B81}">
                <a16:creationId xmlns:a16="http://schemas.microsoft.com/office/drawing/2010/main" id="{A1712EDB-C01F-414D-9F1C-CEDC06ADFD23}"/>
              </a:ext>
            </a:extLst>
          </p:cNvPr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80107" y="4180390"/>
            <a:ext cx="1518056" cy="1844799"/>
          </a:xfrm>
          <a:prstGeom prst="rect">
            <a:avLst/>
          </a:prstGeom>
          <a:noFill/>
        </p:spPr>
      </p:pic>
      <p:sp>
        <p:nvSpPr>
          <p:cNvPr id="12" name="TextBox 20">
            <a:extLst>
              <a:ext uri="{14A5EB87-A27E-40F5-ADD9-4BDA158D2492}">
                <a16:creationId xmlns:a16="http://schemas.microsoft.com/office/drawing/2010/main" id="{675A3893-98C2-4AF9-87E2-3FFBEA33B3CA}"/>
              </a:ext>
            </a:extLst>
          </p:cNvPr>
          <p:cNvSpPr txBox="1"/>
          <p:nvPr/>
        </p:nvSpPr>
        <p:spPr>
          <a:xfrm rot="0">
            <a:off x="5727798" y="4143587"/>
            <a:ext cx="3178398" cy="1815882"/>
          </a:xfrm>
          <a:prstGeom prst="rect">
            <a:avLst/>
          </a:prstGeom>
          <a:noFill/>
        </p:spPr>
        <p:txBody>
          <a:bodyPr rtlCol="0" vert="horz" wrap="square">
            <a:spAutoFit/>
          </a:bodyPr>
          <a:lstStyle/>
          <a:p>
            <a:pPr/>
            <a:r>
              <a:rPr b="1" dirty="0" lang="en-SG" sz="1400">
                <a:latin typeface="+mj-lt"/>
              </a:rPr>
              <a:t>Student will receive </a:t>
            </a:r>
          </a:p>
          <a:p>
            <a:pPr/>
            <a:r>
              <a:rPr b="1" dirty="0" lang="en-SG" sz="1400">
                <a:latin typeface="+mj-lt"/>
              </a:rPr>
              <a:t>E-mail or SMS the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Risk Assessment and Safe Procedure Acknowledgement Form</a:t>
            </a:r>
            <a:r>
              <a:rPr b="1" dirty="0" lang="en-SG" sz="1400">
                <a:latin typeface="+mj-lt"/>
              </a:rPr>
              <a:t>” </a:t>
            </a:r>
          </a:p>
          <a:p>
            <a:pPr/>
            <a:r>
              <a:rPr b="1" dirty="0" lang="en-SG" sz="1400">
                <a:latin typeface="+mj-lt"/>
              </a:rPr>
              <a:t>link, Student will have to </a:t>
            </a:r>
          </a:p>
          <a:p>
            <a:pPr/>
            <a:r>
              <a:rPr b="1" dirty="0" lang="en-SG" sz="1400">
                <a:latin typeface="+mj-lt"/>
              </a:rPr>
              <a:t>click the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Link</a:t>
            </a:r>
            <a:r>
              <a:rPr b="1" dirty="0" lang="en-SG" sz="1400">
                <a:latin typeface="+mj-lt"/>
              </a:rPr>
              <a:t>” and acknowledge that they have attended the briefing and click “</a:t>
            </a:r>
            <a:r>
              <a:rPr b="1" dirty="0" lang="en-SG" sz="1400">
                <a:solidFill>
                  <a:srgbClr val="ff0000"/>
                </a:solidFill>
                <a:latin typeface="+mj-lt"/>
              </a:rPr>
              <a:t>Submit</a:t>
            </a:r>
            <a:r>
              <a:rPr b="1" dirty="0" lang="en-SG" sz="1400">
                <a:latin typeface="+mj-lt"/>
              </a:rPr>
              <a:t>”</a:t>
            </a:r>
            <a:endParaRPr b="1" dirty="0" lang="en-SG" sz="1400">
              <a:latin typeface="+mj-lt"/>
            </a:endParaRPr>
          </a:p>
        </p:txBody>
      </p:sp>
      <p:sp>
        <p:nvSpPr>
          <p:cNvPr id="13" name="Rectangle 22">
            <a:extLst>
              <a:ext uri="{59F554FA-04BD-4A77-B183-196E8F2ACF86}">
                <a16:creationId xmlns:a16="http://schemas.microsoft.com/office/drawing/2010/main" id="{29B3BD83-2C02-4398-B25F-D3A6B5CEB17B}"/>
              </a:ext>
            </a:extLst>
          </p:cNvPr>
          <p:cNvSpPr/>
          <p:nvPr/>
        </p:nvSpPr>
        <p:spPr>
          <a:xfrm rot="0">
            <a:off x="342671" y="952845"/>
            <a:ext cx="3492827" cy="1384995"/>
          </a:xfrm>
          <a:prstGeom prst="rect">
            <a:avLst/>
          </a:prstGeom>
        </p:spPr>
        <p:txBody>
          <a:bodyPr rtlCol="0" vert="horz" wrap="square">
            <a:spAutoFit/>
          </a:bodyPr>
          <a:lstStyle/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Dear Trainer, Please brief practical RA/SWP to Students before lunch time. </a:t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/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System will lock the next session  attendance, if you are not done so.</a:t>
            </a:r>
          </a:p>
          <a:p>
            <a:pPr/>
            <a:r>
              <a:rPr b="1" dirty="0" lang="en-IN" sz="1400">
                <a:solidFill>
                  <a:srgbClr val="7030a0"/>
                </a:solidFill>
                <a:latin typeface="Arial"/>
              </a:rPr>
              <a:t>Thank you </a:t>
            </a:r>
            <a:endParaRPr b="1" dirty="0" lang="en-IN" sz="1400">
              <a:solidFill>
                <a:srgbClr val="7030a0"/>
              </a:solidFill>
              <a:latin typeface="Arial"/>
            </a:endParaRPr>
          </a:p>
        </p:txBody>
      </p:sp>
      <p:cxnSp>
        <p:nvCxnSpPr>
          <p:cNvPr id="14" name="Straight Arrow Connector 29">
            <a:extLst>
              <a:ext uri="{8871E877-389B-43BA-A8B1-EC111B3AD3CD}">
                <a16:creationId xmlns:a16="http://schemas.microsoft.com/office/drawing/2010/main" id="{843704CE-475D-4620-BAB6-7E19C48D657B}"/>
              </a:ext>
            </a:extLst>
          </p:cNvPr>
          <p:cNvCxnSpPr/>
          <p:nvPr/>
        </p:nvCxnSpPr>
        <p:spPr>
          <a:xfrm rot="0">
            <a:off x="578032" y="3717032"/>
            <a:ext cx="8115300" cy="0"/>
          </a:xfrm>
          <a:prstGeom prst="line">
            <a:avLst/>
          </a:prstGeom>
          <a:ln w="28575">
            <a:solidFill>
              <a:srgbClr val="c00000"/>
            </a:solidFill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2">
            <a:extLst>
              <a:ext uri="{2F3C1C45-9021-4C9B-8030-942F287FA878}">
                <a16:creationId xmlns:a16="http://schemas.microsoft.com/office/drawing/2010/main" id="{3BB8015D-4628-4FD1-B076-217FB46AFBDB}"/>
              </a:ext>
            </a:extLst>
          </p:cNvPr>
          <p:cNvSpPr txBox="1"/>
          <p:nvPr/>
        </p:nvSpPr>
        <p:spPr>
          <a:xfrm rot="0">
            <a:off x="3426202" y="2549951"/>
            <a:ext cx="260008" cy="253916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/>
            <a:r>
              <a:rPr b="1" dirty="0" lang="en-IN" sz="1050">
                <a:solidFill>
                  <a:srgbClr val="ffff00"/>
                </a:solidFill>
                <a:latin typeface="+mj-lt"/>
              </a:rPr>
              <a:t>1</a:t>
            </a:r>
            <a:endParaRPr b="1" dirty="0" lang="en-IN" sz="105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16" name="TextBox 33">
            <a:extLst>
              <a:ext uri="{4D784245-3355-47D6-AACC-7096094050F8}">
                <a16:creationId xmlns:a16="http://schemas.microsoft.com/office/drawing/2010/main" id="{BBE00F15-BFE9-4862-A1FA-B310A9A0965B}"/>
              </a:ext>
            </a:extLst>
          </p:cNvPr>
          <p:cNvSpPr txBox="1"/>
          <p:nvPr/>
        </p:nvSpPr>
        <p:spPr>
          <a:xfrm rot="0">
            <a:off x="3473516" y="2914994"/>
            <a:ext cx="260008" cy="253916"/>
          </a:xfrm>
          <a:prstGeom prst="rect">
            <a:avLst/>
          </a:prstGeom>
          <a:noFill/>
        </p:spPr>
        <p:txBody>
          <a:bodyPr rtlCol="0" vert="horz" wrap="none">
            <a:spAutoFit/>
          </a:bodyPr>
          <a:lstStyle/>
          <a:p>
            <a:pPr/>
            <a:r>
              <a:rPr b="1" dirty="0" lang="en-IN" sz="1050">
                <a:solidFill>
                  <a:srgbClr val="ffff00"/>
                </a:solidFill>
                <a:latin typeface="+mj-lt"/>
              </a:rPr>
              <a:t>2</a:t>
            </a:r>
            <a:endParaRPr b="1" dirty="0" lang="en-IN" sz="105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17" name="Subtitle 2">
            <a:extLst>
              <a:ext uri="{4789A8D3-FE9B-46C5-87A0-7CF76281F8A1}">
                <a16:creationId xmlns:a16="http://schemas.microsoft.com/office/drawing/2010/main" id="{C52D1793-8947-4F12-AC28-3A8562FF74C6}"/>
              </a:ext>
            </a:extLst>
          </p:cNvPr>
          <p:cNvSpPr txBox="1"/>
          <p:nvPr/>
        </p:nvSpPr>
        <p:spPr>
          <a:xfrm rot="0">
            <a:off x="4053370" y="6653364"/>
            <a:ext cx="2102806" cy="313264"/>
          </a:xfrm>
          <a:prstGeom prst="rect">
            <a:avLst/>
          </a:prstGeom>
        </p:spPr>
        <p:txBody>
          <a:bodyPr bIns="34290" lIns="68580" rIns="68580" rtlCol="0" tIns="34290" vert="horz">
            <a:noAutofit/>
          </a:bodyPr>
          <a:lstStyle>
            <a:lvl1pPr algn="ctr" indent="0" lvl="0" marL="0" rtl="false">
              <a:lnSpc>
                <a:spcPct val="90000"/>
              </a:lnSpc>
              <a:spcBef>
                <a:spcPts val="1000"/>
              </a:spcBef>
              <a:buFont typeface="Arial"/>
              <a:buNone/>
              <a:defRPr dirty="0" lang="en-US" sz="2400">
                <a:solidFill>
                  <a:schemeClr val="tx1"/>
                </a:solidFill>
                <a:latin typeface="+mn-lt"/>
              </a:defRPr>
            </a:lvl1pPr>
            <a:lvl2pPr algn="ctr" indent="0" lvl="1" marL="4572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2000">
                <a:solidFill>
                  <a:schemeClr val="tx1"/>
                </a:solidFill>
                <a:latin typeface="+mn-lt"/>
              </a:defRPr>
            </a:lvl2pPr>
            <a:lvl3pPr algn="ctr" indent="0" lvl="2" marL="9144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800">
                <a:solidFill>
                  <a:schemeClr val="tx1"/>
                </a:solidFill>
                <a:latin typeface="+mn-lt"/>
              </a:defRPr>
            </a:lvl3pPr>
            <a:lvl4pPr algn="ctr" indent="0" lvl="3" marL="13716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4pPr>
            <a:lvl5pPr algn="ctr" indent="0" lvl="4" marL="18288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5pPr>
            <a:lvl6pPr algn="ctr" indent="0" lvl="5" marL="22860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6pPr>
            <a:lvl7pPr algn="ctr" indent="0" lvl="6" marL="27432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7pPr>
            <a:lvl8pPr algn="ctr" indent="0" lvl="7" marL="32004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8pPr>
            <a:lvl9pPr algn="ctr" indent="0" lvl="8" marL="3657600" rtl="false">
              <a:lnSpc>
                <a:spcPct val="90000"/>
              </a:lnSpc>
              <a:spcBef>
                <a:spcPts val="500"/>
              </a:spcBef>
              <a:buFont typeface="Arial"/>
              <a:buNone/>
              <a:defRPr dirty="0" lang="en-US" sz="1600">
                <a:solidFill>
                  <a:schemeClr val="tx1"/>
                </a:solidFill>
                <a:latin typeface="+mn-lt"/>
              </a:defRPr>
            </a:lvl9pPr>
          </a:lstStyle>
          <a:p>
            <a:pPr/>
            <a:r>
              <a:rPr b="1" dirty="0" i="1" lang="en-IN" spc="225" sz="1050">
                <a:latin typeface="+mj-lt"/>
              </a:rPr>
              <a:t>www.eversafe.edu.sg</a:t>
            </a:r>
            <a:endParaRPr b="1" dirty="0" i="1" lang="en-IN" spc="225" sz="1050">
              <a:latin typeface="+mj-lt"/>
            </a:endParaRPr>
          </a:p>
        </p:txBody>
      </p:sp>
      <p:pic>
        <p:nvPicPr>
          <p:cNvPr id="18" name="Picture 2">
            <a:extLst>
              <a:ext uri="{0BBD9BB8-94CC-4D23-8C5C-74D12D195A5A}">
                <a16:creationId xmlns:a16="http://schemas.microsoft.com/office/drawing/2010/main" id="{71C0CDBA-D255-4533-AC01-3F81E6067C5A}"/>
              </a:ext>
            </a:extLst>
          </p:cNvPr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053370" y="1009091"/>
            <a:ext cx="3644970" cy="2068872"/>
          </a:xfrm>
          <a:prstGeom prst="rect">
            <a:avLst/>
          </a:prstGeom>
          <a:noFill/>
          <a:ln/>
        </p:spPr>
      </p:pic>
      <p:pic>
        <p:nvPicPr>
          <p:cNvPr id="19" name="Picture 6">
            <a:extLst>
              <a:ext uri="{4B77FB0F-0A5C-48B0-A377-819FB0022166}">
                <a16:creationId xmlns:a16="http://schemas.microsoft.com/office/drawing/2010/main" id="{86C210A2-8117-46BC-BB6D-410A5114922D}"/>
              </a:ext>
            </a:extLst>
          </p:cNvPr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2059345" y="4006864"/>
            <a:ext cx="3632336" cy="237446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20" name="Picture 24">
            <a:extLst>
              <a:ext uri="{B50E0F7B-14F5-41A2-A819-B46E0B497C70}">
                <a16:creationId xmlns:a16="http://schemas.microsoft.com/office/drawing/2010/main" id="{0D366DA2-1B55-4C3F-AC2D-61D4F9FF6887}"/>
              </a:ext>
            </a:extLst>
          </p:cNvPr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3426202" y="6236603"/>
            <a:ext cx="378244" cy="336472"/>
          </a:xfrm>
          <a:prstGeom prst="rect">
            <a:avLst/>
          </a:prstGeom>
          <a:noFill/>
        </p:spPr>
      </p:pic>
      <p:sp>
        <p:nvSpPr>
          <p:cNvPr id="21" name="Rectangle 25">
            <a:extLst>
              <a:ext uri="{C2920444-34F3-4155-868E-DDBEFD5AB4A4}">
                <a16:creationId xmlns:a16="http://schemas.microsoft.com/office/drawing/2010/main" id="{37D98A46-C388-4C91-A13E-B7D9376ADED6}"/>
              </a:ext>
            </a:extLst>
          </p:cNvPr>
          <p:cNvSpPr/>
          <p:nvPr/>
        </p:nvSpPr>
        <p:spPr>
          <a:xfrm rot="0">
            <a:off x="4062055" y="2153985"/>
            <a:ext cx="509945" cy="183855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</p:spTree>
    <p:extLst>
      <p:ext uri="{C6C51373-9391-415F-8204-594852B8AC32}">
        <p14:creationId xmlns:p14="http://schemas.microsoft.com/office/powerpoint/2010/main" val="1689192893238"/>
      </p:ext>
    </p:extLst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A3FE9F7E-EFA1-446C-B7A5-90C8E1221E46}">
                <a16:creationId xmlns:a16="http://schemas.microsoft.com/office/drawing/2010/main" id="{AB34DBA8-0B06-44EC-BAFA-862C9A97B86B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1553F083-E157-41BD-B06D-8E332D630B6D}" type="slidenum"/>
            <a:endParaRPr dirty="0" lang="en-US"/>
          </a:p>
        </p:txBody>
      </p:sp>
      <p:sp>
        <p:nvSpPr>
          <p:cNvPr id="3" name="Rounded Rectangle 3">
            <a:extLst>
              <a:ext uri="{22298736-E740-415A-BF45-A32C799331AC}">
                <a16:creationId xmlns:a16="http://schemas.microsoft.com/office/drawing/2010/main" id="{6441D696-90B7-4F68-A3D2-61C6E0D0D812}"/>
              </a:ext>
            </a:extLst>
          </p:cNvPr>
          <p:cNvSpPr/>
          <p:nvPr/>
        </p:nvSpPr>
        <p:spPr>
          <a:xfrm rot="0">
            <a:off x="207640" y="76200"/>
            <a:ext cx="8839200" cy="1325738"/>
          </a:xfrm>
          <a:prstGeom prst="roundRect">
            <a:avLst/>
          </a:prstGeom>
          <a:solidFill>
            <a:srgbClr val="00ccff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3200">
                <a:solidFill>
                  <a:schemeClr val="tx1"/>
                </a:solidFill>
                <a:latin typeface="+mn-lt"/>
              </a:rPr>
              <a:t>Importance of Wearing PPE During Practical Training Sessions</a:t>
            </a:r>
            <a:endParaRPr b="1" dirty="0" lang="en-US" sz="32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6">
            <a:extLst>
              <a:ext uri="{48EB10EE-8B67-4556-BFA4-E578D15C3164}">
                <a16:creationId xmlns:a16="http://schemas.microsoft.com/office/drawing/2010/main" id="{8394F0B2-2462-4C8B-A30D-9A52B25ADA5F}"/>
              </a:ext>
            </a:extLst>
          </p:cNvPr>
          <p:cNvSpPr/>
          <p:nvPr/>
        </p:nvSpPr>
        <p:spPr>
          <a:xfrm rot="0">
            <a:off x="152400" y="1524000"/>
            <a:ext cx="8894439" cy="455509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/>
            <a:r>
              <a:rPr b="1" dirty="0" lang="en-US">
                <a:latin typeface="Arial"/>
              </a:rPr>
              <a:t>Personnel Protective Equipment - PPE is designed to protect against a range of hazards that may be present during practical training sessions. 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/>
            <a:r>
              <a:rPr b="1" dirty="0" lang="en-US" sz="2000">
                <a:solidFill>
                  <a:srgbClr val="ff0000"/>
                </a:solidFill>
                <a:latin typeface="Arial"/>
              </a:rPr>
              <a:t>As a WSH MANDATORY  requirement, appropriate Personal Protective Equipment (PPE) must be worn during practical training sessions in our training center (workplace). We kindly request your full compliance with this matter.</a:t>
            </a:r>
          </a:p>
          <a:p>
            <a:pPr/>
            <a:r>
              <a:rPr b="1" dirty="0" lang="en-US" sz="2000">
                <a:solidFill>
                  <a:srgbClr val="ff0000"/>
                </a:solidFill>
                <a:latin typeface="Arial"/>
              </a:rPr>
              <a:t/>
            </a:r>
          </a:p>
          <a:p>
            <a:pPr/>
            <a:r>
              <a:rPr b="1" dirty="0" lang="en-US">
                <a:solidFill>
                  <a:srgbClr val="0070c0"/>
                </a:solidFill>
                <a:latin typeface="Arial"/>
              </a:rPr>
              <a:t>All Trainers and Trainees</a:t>
            </a:r>
            <a:r>
              <a:rPr b="1" dirty="0" lang="en-US">
                <a:solidFill>
                  <a:srgbClr val="374151"/>
                </a:solidFill>
                <a:latin typeface="Arial"/>
              </a:rPr>
              <a:t>, 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Wearing personal protective equipment (PPE) during a training session is crucial to ensure the safety of the trainees and trainers. 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By emphasizing the importance of PPE and to </a:t>
            </a:r>
            <a:r>
              <a:rPr dirty="0" lang="en-US" sz="2000">
                <a:latin typeface="Arial"/>
              </a:rPr>
              <a:t>ensure that all Trainees and Trainers are adequately protected during the session.</a:t>
            </a:r>
          </a:p>
          <a:p>
            <a:pPr indent="-285750" marL="285750">
              <a:buFont typeface="Arial"/>
              <a:buChar char="•"/>
            </a:pPr>
            <a:r>
              <a:rPr dirty="0" lang="en-US" sz="2000">
                <a:solidFill>
                  <a:srgbClr val="374151"/>
                </a:solidFill>
                <a:latin typeface="Arial"/>
              </a:rPr>
              <a:t>This can lead to increased awareness of hazards and a greater focus on preventing accidents and injuries.</a:t>
            </a:r>
            <a:endParaRPr dirty="0" lang="en-US" sz="2000">
              <a:solidFill>
                <a:srgbClr val="374151"/>
              </a:solidFill>
              <a:latin typeface="Arial"/>
            </a:endParaRPr>
          </a:p>
        </p:txBody>
      </p:sp>
    </p:spTree>
    <p:extLst>
      <p:ext uri="{02D1C9E2-A6DE-4AED-BDF3-62FDA9F71C84}">
        <p14:creationId xmlns:p14="http://schemas.microsoft.com/office/powerpoint/2010/main" val="1689192893242"/>
      </p:ext>
    </p:extLst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5473FA95-74B5-4678-AC02-8AEC91BA40FF}">
                <a16:creationId xmlns:a16="http://schemas.microsoft.com/office/drawing/2010/main" id="{36D0F7F2-821C-4863-A88C-4BE1E90921B3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A2F8BDE8-ECB3-43C2-9399-CAB8CA23A7D5}" type="slidenum"/>
            <a:endParaRPr dirty="0" lang="en-US"/>
          </a:p>
        </p:txBody>
      </p:sp>
      <p:sp>
        <p:nvSpPr>
          <p:cNvPr id="3" name="Rounded Rectangle 3">
            <a:extLst>
              <a:ext uri="{18A58CAC-198C-4B4C-AEC1-5620CB3F943B}">
                <a16:creationId xmlns:a16="http://schemas.microsoft.com/office/drawing/2010/main" id="{A1A87A5D-BA51-44B6-9686-CDEFAE01A288}"/>
              </a:ext>
            </a:extLst>
          </p:cNvPr>
          <p:cNvSpPr/>
          <p:nvPr/>
        </p:nvSpPr>
        <p:spPr>
          <a:xfrm rot="0">
            <a:off x="76200" y="64866"/>
            <a:ext cx="8970640" cy="132573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b="1" dirty="0" lang="en-US" sz="4000">
                <a:solidFill>
                  <a:schemeClr val="tx1"/>
                </a:solidFill>
                <a:latin typeface="+mn-lt"/>
              </a:rPr>
              <a:t>        Mobile Phone Usage Policy</a:t>
            </a:r>
            <a:endParaRPr b="1" dirty="0" lang="en-US" sz="40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6">
            <a:extLst>
              <a:ext uri="{9DEFA838-C84A-48DB-89A3-2DD5EE88B386}">
                <a16:creationId xmlns:a16="http://schemas.microsoft.com/office/drawing/2010/main" id="{CBECCA28-1981-4111-A197-EB5BE9028AC0}"/>
              </a:ext>
            </a:extLst>
          </p:cNvPr>
          <p:cNvSpPr/>
          <p:nvPr/>
        </p:nvSpPr>
        <p:spPr>
          <a:xfrm rot="0">
            <a:off x="76200" y="1905234"/>
            <a:ext cx="8970640" cy="280076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/>
            <a:r>
              <a:rPr b="1" dirty="0" lang="en-US" sz="2200">
                <a:latin typeface="Arial"/>
              </a:rPr>
              <a:t>{mobile_usage_p1}</a:t>
            </a:r>
          </a:p>
          <a:p>
            <a:pPr/>
            <a:r>
              <a:rPr b="1" dirty="0" lang="en-US" sz="2200">
                <a:latin typeface="Arial"/>
              </a:rPr>
              <a:t/>
            </a:r>
          </a:p>
          <a:p>
            <a:pPr/>
            <a:r>
              <a:rPr b="1" dirty="0" lang="en-US" sz="2200">
                <a:solidFill>
                  <a:srgbClr val="ff0000"/>
                </a:solidFill>
                <a:latin typeface="Arial"/>
              </a:rPr>
              <a:t>{</a:t>
            </a:r>
            <a:r>
              <a:rPr b="1" dirty="0" lang="en-US" sz="2200">
                <a:solidFill>
                  <a:srgbClr val="ff0000"/>
                </a:solidFill>
                <a:latin typeface="Arial"/>
              </a:rPr>
              <a:t>mobile_usage_p2</a:t>
            </a:r>
            <a:r>
              <a:rPr b="1" dirty="0" lang="en-US" sz="2200">
                <a:solidFill>
                  <a:srgbClr val="ff0000"/>
                </a:solidFill>
                <a:latin typeface="Arial"/>
              </a:rPr>
              <a:t>}</a:t>
            </a:r>
          </a:p>
          <a:p>
            <a:pPr/>
            <a:r>
              <a:rPr b="1" dirty="0" lang="en-US" sz="2200">
                <a:solidFill>
                  <a:srgbClr val="ff0000"/>
                </a:solidFill>
                <a:latin typeface="Arial"/>
              </a:rPr>
              <a:t/>
            </a:r>
          </a:p>
          <a:p>
            <a:pPr/>
            <a:r>
              <a:rPr b="1" dirty="0" lang="en-US" sz="2200">
                <a:latin typeface="Arial"/>
              </a:rPr>
              <a:t>{</a:t>
            </a:r>
            <a:r>
              <a:rPr b="1" dirty="0" lang="en-US" sz="2200">
                <a:latin typeface="Arial"/>
              </a:rPr>
              <a:t>mobile_usage_p3}</a:t>
            </a:r>
          </a:p>
          <a:p>
            <a:pPr/>
            <a:r>
              <a:rPr b="1" dirty="0" lang="en-US" sz="2200">
                <a:latin typeface="Arial"/>
              </a:rPr>
              <a:t/>
            </a:r>
          </a:p>
          <a:p>
            <a:pPr/>
            <a:r>
              <a:rPr b="1" dirty="0" lang="en-US" sz="2200">
                <a:solidFill>
                  <a:srgbClr val="0070c0"/>
                </a:solidFill>
                <a:latin typeface="Arial"/>
              </a:rPr>
              <a:t>{mobile_usage_p4}</a:t>
            </a:r>
          </a:p>
          <a:p>
            <a:pPr/>
            <a:r>
              <a:rPr b="1" dirty="0" lang="en-US" sz="2200">
                <a:solidFill>
                  <a:srgbClr val="0070c0"/>
                </a:solidFill>
                <a:latin typeface="Arial"/>
              </a:rPr>
              <a:t/>
            </a:r>
            <a:endParaRPr b="1" dirty="0" lang="en-US" sz="2200">
              <a:solidFill>
                <a:srgbClr val="0070c0"/>
              </a:solidFill>
              <a:latin typeface="Arial"/>
            </a:endParaRPr>
          </a:p>
        </p:txBody>
      </p:sp>
      <p:pic>
        <p:nvPicPr>
          <p:cNvPr descr="Phone Icon Black And White #205602 - Free Icons Library" id="5" name="Picture 2">
            <a:extLst>
              <a:ext uri="{5441DBF6-959C-4F4A-A170-355523E0CFB5}">
                <a16:creationId xmlns:a16="http://schemas.microsoft.com/office/drawing/2010/main" id="{A9155975-13AD-40FF-AD57-81CB384B53D4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156612" y="459228"/>
            <a:ext cx="762000" cy="762000"/>
          </a:xfrm>
          <a:prstGeom prst="rect">
            <a:avLst/>
          </a:prstGeom>
          <a:noFill/>
        </p:spPr>
      </p:pic>
      <p:sp>
        <p:nvSpPr>
          <p:cNvPr id="6" name="&quot;No&quot; Symbol 4">
            <a:extLst>
              <a:ext uri="{D71073C4-9679-4F1F-8446-3BA7BFB2DAFF}">
                <a16:creationId xmlns:a16="http://schemas.microsoft.com/office/drawing/2010/main" id="{D84D5598-4472-4679-8F4E-5167E50B3486}"/>
              </a:ext>
            </a:extLst>
          </p:cNvPr>
          <p:cNvSpPr/>
          <p:nvPr/>
        </p:nvSpPr>
        <p:spPr>
          <a:xfrm flipH="true" rot="0">
            <a:off x="8028384" y="285208"/>
            <a:ext cx="990600" cy="1105396"/>
          </a:xfrm>
          <a:prstGeom prst="noSmoking">
            <a:avLst>
              <a:gd fmla="val 12593" name="adj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SG">
                <a:solidFill>
                  <a:schemeClr val="tx1"/>
                </a:solidFill>
              </a:rPr>
              <a:t/>
            </a:r>
            <a:endParaRPr dirty="0" lang="en-SG">
              <a:solidFill>
                <a:schemeClr val="tx1"/>
              </a:solidFill>
            </a:endParaRPr>
          </a:p>
        </p:txBody>
      </p:sp>
    </p:spTree>
    <p:extLst>
      <p:ext uri="{D0C1353C-1485-4BBE-886A-A2C93F5FB734}">
        <p14:creationId xmlns:p14="http://schemas.microsoft.com/office/powerpoint/2010/main" val="1689192893244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{groundrules_img1}" id="2" name="img1" title="{groundrules_img1}">
            <a:extLst>
              <a:ext uri="{911D1F45-1CCE-4532-AE7E-489DCB777A06}">
                <a16:creationId xmlns:a16="http://schemas.microsoft.com/office/drawing/2010/main" id="{629A3125-AC3C-4DD6-9F57-54A904945F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5230368" y="1216152"/>
            <a:ext cx="3566160" cy="2084832"/>
          </a:xfrm>
          <a:prstGeom prst="rect">
            <a:avLst/>
          </a:prstGeom>
          <a:noFill/>
        </p:spPr>
      </p:pic>
      <p:pic>
        <p:nvPicPr>
          <p:cNvPr descr="{groundrules_img2}" id="3" name="img2" title="{groundrules_img2}">
            <a:extLst>
              <a:ext uri="{D15C51E4-E675-4721-9410-A8F9B6AA24E4}">
                <a16:creationId xmlns:a16="http://schemas.microsoft.com/office/drawing/2010/main" id="{813D89D0-485A-4AFF-B2DC-F45AC10F153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0">
            <a:off x="5870448" y="3401568"/>
            <a:ext cx="2350008" cy="1152144"/>
          </a:xfrm>
          <a:prstGeom prst="rect">
            <a:avLst/>
          </a:prstGeom>
          <a:noFill/>
        </p:spPr>
      </p:pic>
      <p:pic>
        <p:nvPicPr>
          <p:cNvPr descr="{groundrules_img3}" id="4" name="img2" title="{groundrules_img3}">
            <a:extLst>
              <a:ext uri="{13205AF5-41EF-4DF7-AB19-A6A75A55831B}">
                <a16:creationId xmlns:a16="http://schemas.microsoft.com/office/drawing/2010/main" id="{78B95DC5-2715-491B-95DD-D09655129851}"/>
              </a:ext>
            </a:extLst>
          </p:cNvPr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888736" y="4700016"/>
            <a:ext cx="2488331" cy="1618488"/>
          </a:xfrm>
          <a:prstGeom prst="rect">
            <a:avLst/>
          </a:prstGeom>
          <a:noFill/>
        </p:spPr>
      </p:pic>
      <p:sp>
        <p:nvSpPr>
          <p:cNvPr id="5" name="Slide Number Placeholder 1">
            <a:extLst>
              <a:ext uri="{6821CAF9-E023-4355-BD2D-5D317A053763}">
                <a16:creationId xmlns:a16="http://schemas.microsoft.com/office/drawing/2010/main" id="{903A387D-5111-4B6A-A986-F474983CCEDB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419ACABF-7329-4847-87A8-8935040BE90C}" type="slidenum"/>
            <a:endParaRPr dirty="0" lang="en-US"/>
          </a:p>
        </p:txBody>
      </p:sp>
      <p:sp>
        <p:nvSpPr>
          <p:cNvPr id="6" name="Text Placeholder 2">
            <a:extLst>
              <a:ext uri="{AB3471DD-959C-46E8-BE67-355D974750D2}">
                <a16:creationId xmlns:a16="http://schemas.microsoft.com/office/drawing/2010/main" id="{64F06856-A146-4029-80EE-E46E377B46D0}"/>
              </a:ext>
            </a:extLst>
          </p:cNvPr>
          <p:cNvSpPr>
            <a:spLocks noGrp="true"/>
          </p:cNvSpPr>
          <p:nvPr>
            <p:ph idx="1" type="body"/>
          </p:nvPr>
        </p:nvSpPr>
        <p:spPr/>
        <p:txBody>
          <a:bodyPr rtlCol="0" vert="horz">
            <a:normAutofit/>
          </a:bodyPr>
          <a:lstStyle/>
          <a:p>
            <a:pPr/>
            <a:r>
              <a:rPr dirty="0" lang="en-US"/>
              <a:t>{</a:t>
            </a:r>
            <a:r>
              <a:rPr dirty="0" lang="en-US"/>
              <a:t>ground_rule</a:t>
            </a:r>
            <a:r>
              <a:rPr dirty="0" lang="en-US"/>
              <a:t>}</a:t>
            </a:r>
            <a:endParaRPr dirty="0" lang="en-US"/>
          </a:p>
        </p:txBody>
      </p:sp>
      <p:sp>
        <p:nvSpPr>
          <p:cNvPr id="7" name="Text Placeholder 3">
            <a:extLst>
              <a:ext uri="{085C8D6E-5AF4-4117-A35E-B9B2B74DB9C0}">
                <a16:creationId xmlns:a16="http://schemas.microsoft.com/office/drawing/2010/main" id="{E7249E53-58EA-44C0-A71C-32C5A41BA8EB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1556792"/>
            <a:ext cx="8712968" cy="4680520"/>
          </a:xfrm>
        </p:spPr>
        <p:txBody>
          <a:bodyPr rtlCol="0" vert="horz">
            <a:normAutofit fontScale="70000" lnSpcReduction="20000"/>
          </a:bodyPr>
          <a:lstStyle/>
          <a:p>
            <a:pPr indent="-342900" marL="342900">
              <a:buFont typeface="Wingdings"/>
              <a:buChar char=""/>
            </a:pPr>
            <a:r>
              <a:rPr b="1" dirty="0" lang="en-IN">
                <a:solidFill>
                  <a:srgbClr val="c00000"/>
                </a:solidFill>
                <a:latin typeface="+mn-lt"/>
              </a:rPr>
              <a:t>{ground_rule_11}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ground_rule_2</a:t>
            </a:r>
            <a:r>
              <a:rPr b="1" dirty="0" lang="en-US">
                <a:solidFill>
                  <a:srgbClr val="c0000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ground_rule_3</a:t>
            </a:r>
            <a:r>
              <a:rPr b="1" dirty="0" lang="en-US">
                <a:solidFill>
                  <a:srgbClr val="c0000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rule_4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rule_5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dirty="0" lang="en-US"/>
              <a:t>{</a:t>
            </a:r>
            <a:r>
              <a:rPr dirty="0" lang="en-US"/>
              <a:t>ground_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rule_6</a:t>
            </a:r>
            <a:r>
              <a:rPr dirty="0" lang="en-US"/>
              <a:t>} 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c00000"/>
                </a:solidFill>
                <a:latin typeface="+mn-lt"/>
              </a:rPr>
              <a:t>ground_rule_7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solidFill>
                  <a:srgbClr val="0070c0"/>
                </a:solidFill>
                <a:latin typeface="+mn-lt"/>
              </a:rPr>
              <a:t>{</a:t>
            </a:r>
            <a:r>
              <a:rPr b="1" dirty="0" lang="en-IN">
                <a:solidFill>
                  <a:srgbClr val="0070c0"/>
                </a:solidFill>
                <a:latin typeface="+mn-lt"/>
              </a:rPr>
              <a:t>ground_rule_8</a:t>
            </a:r>
            <a:r>
              <a:rPr b="1" dirty="0" lang="en-US">
                <a:solidFill>
                  <a:srgbClr val="0070c0"/>
                </a:solidFill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IN">
                <a:latin typeface="+mn-lt"/>
              </a:rPr>
              <a:t>ground_rule_9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ground_rule_10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ground_rule_10</a:t>
            </a:r>
            <a:r>
              <a:rPr b="1" dirty="0" lang="en-US">
                <a:latin typeface="+mn-lt"/>
              </a:rPr>
              <a:t>}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>{</a:t>
            </a:r>
            <a:r>
              <a:rPr b="1" dirty="0" lang="en-US">
                <a:latin typeface="+mn-lt"/>
              </a:rPr>
              <a:t>ground_rule_10</a:t>
            </a:r>
            <a:r>
              <a:rPr b="1" dirty="0" lang="en-US">
                <a:latin typeface="+mn-lt"/>
              </a:rPr>
              <a:t>}</a:t>
            </a:r>
          </a:p>
          <a:p>
            <a:pPr/>
            <a:r>
              <a:rPr b="1" dirty="0" lang="en-US">
                <a:latin typeface="+mn-lt"/>
              </a:rPr>
              <a:t> </a:t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 indent="-342900" marL="342900">
              <a:buFont typeface="Wingdings"/>
              <a:buChar char=""/>
            </a:pPr>
            <a:r>
              <a:rPr b="1" dirty="0" lang="en-US">
                <a:latin typeface="+mn-lt"/>
              </a:rPr>
              <a:t/>
            </a:r>
          </a:p>
          <a:p>
            <a:pPr/>
            <a:r>
              <a:rPr b="1" dirty="0" lang="en-US">
                <a:latin typeface="+mn-lt"/>
              </a:rPr>
              <a:t/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C617AA44-8759-4BD8-9493-FF9C2E7386E3}">
        <p14:creationId xmlns:p14="http://schemas.microsoft.com/office/powerpoint/2010/main" val="1689192893208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500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4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7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500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9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2"/>
      <p:bldP animBg="1" grpId="1" spid="3"/>
      <p:bldP animBg="1" grpId="2" spid="4"/>
    </p:bldLst>
  </p:timing>
</p:sld>
</file>

<file path=ppt/slides/slide3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9226DB6-C093-44E7-A920-185827215BA1}">
                <a16:creationId xmlns:a16="http://schemas.microsoft.com/office/drawing/2010/main" id="{7F2C7D97-CB50-4FE9-8A15-C699F001E549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649328CC-3F7F-468A-ACB7-C9FB33701BD0}" type="slidenum"/>
            <a:endParaRPr dirty="0" lang="en-US"/>
          </a:p>
        </p:txBody>
      </p:sp>
      <p:sp>
        <p:nvSpPr>
          <p:cNvPr id="3" name="Text Placeholder 2">
            <a:extLst>
              <a:ext uri="{1F273371-CA83-41F1-B0C7-0F2756F80FFA}">
                <a16:creationId xmlns:a16="http://schemas.microsoft.com/office/drawing/2010/main" id="{E6F6A492-6A48-45E0-B551-6F29BAD032EB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179512" y="260351"/>
            <a:ext cx="8745380" cy="648369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 vert="horz"/>
          <a:lstStyle/>
          <a:p>
            <a:pPr/>
            <a:r>
              <a:rPr dirty="0" lang="en-US"/>
              <a:t>Training and Assessment</a:t>
            </a:r>
          </a:p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Content Placeholder 2">
            <a:extLst>
              <a:ext uri="{3E81787F-DF26-449A-BBB3-4D54947CB5E4}">
                <a16:creationId xmlns:a16="http://schemas.microsoft.com/office/drawing/2010/main" id="{B9849BB6-D18D-4B32-B3CB-AAB4E50EFCB0}"/>
              </a:ext>
            </a:extLst>
          </p:cNvPr>
          <p:cNvSpPr txBox="1">
            <a:spLocks noChangeArrowheads="true"/>
          </p:cNvSpPr>
          <p:nvPr/>
        </p:nvSpPr>
        <p:spPr>
          <a:xfrm rot="0">
            <a:off x="304800" y="1124744"/>
            <a:ext cx="2755032" cy="3456384"/>
          </a:xfrm>
          <a:prstGeom prst="rect">
            <a:avLst/>
          </a:prstGeom>
        </p:spPr>
        <p:txBody>
          <a:bodyPr bIns="45720" lIns="91440" rIns="91440" rtlCol="0" tIns="45720" vert="horz">
            <a:noAutofit/>
          </a:bodyPr>
          <a:lstStyle>
            <a:lvl1pPr algn="l" indent="0" lvl="0" marL="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400">
                <a:solidFill>
                  <a:schemeClr val="tx1"/>
                </a:solidFill>
                <a:latin typeface="Calibri"/>
              </a:defRPr>
            </a:lvl1pPr>
            <a:lvl2pPr algn="l" indent="0" lvl="1" marL="301942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200">
                <a:solidFill>
                  <a:schemeClr val="tx2"/>
                </a:solidFill>
                <a:latin typeface="+mn-lt"/>
              </a:defRPr>
            </a:lvl2pPr>
            <a:lvl3pPr algn="l" indent="0" lvl="2" marL="627063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2000">
                <a:solidFill>
                  <a:schemeClr val="tx2"/>
                </a:solidFill>
                <a:latin typeface="+mn-lt"/>
              </a:defRPr>
            </a:lvl3pPr>
            <a:lvl4pPr algn="l" indent="0" lvl="3" marL="91440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1800">
                <a:solidFill>
                  <a:schemeClr val="tx2"/>
                </a:solidFill>
                <a:latin typeface="+mn-lt"/>
              </a:defRPr>
            </a:lvl4pPr>
            <a:lvl5pPr algn="l" indent="0" lvl="4" marL="1234440" rtl="false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dirty="0" lang="en-US" sz="1600">
                <a:solidFill>
                  <a:schemeClr val="tx2"/>
                </a:solidFill>
                <a:latin typeface="+mn-lt"/>
              </a:defRPr>
            </a:lvl5pPr>
            <a:lvl6pPr algn="l" indent="-228600" lvl="5" marL="178308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6pPr>
            <a:lvl7pPr algn="l" indent="-228600" lvl="6" marL="2103119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7pPr>
            <a:lvl8pPr algn="l" indent="-228600" lvl="7" marL="242316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8pPr>
            <a:lvl9pPr algn="l" indent="-228600" lvl="8" marL="2743200" rtl="false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dirty="0" lang="en-US" sz="1400">
                <a:solidFill>
                  <a:schemeClr val="tx2"/>
                </a:solidFill>
                <a:latin typeface="+mn-lt"/>
              </a:defRPr>
            </a:lvl9pPr>
          </a:lstStyle>
          <a:p>
            <a:pPr>
              <a:buFont typeface="Wingdings"/>
              <a:buNone/>
            </a:pPr>
            <a:r>
              <a:rPr b="1" dirty="0" lang="en-SG" sz="2000">
                <a:solidFill>
                  <a:schemeClr val="accent1"/>
                </a:solidFill>
                <a:latin typeface="Arial"/>
              </a:rPr>
              <a:t>Attendance:</a:t>
            </a:r>
          </a:p>
          <a:p>
            <a:pPr indent="301625" lvl="1" marL="0">
              <a:buSzPct val="120000"/>
              <a:buFont typeface="Arial"/>
              <a:buChar char="•"/>
            </a:pPr>
            <a:r>
              <a:rPr b="1" dirty="0" lang="en-SG" sz="2000">
                <a:solidFill>
                  <a:srgbClr val="c00000"/>
                </a:solidFill>
                <a:latin typeface="Arial"/>
              </a:rPr>
              <a:t>100%</a:t>
            </a:r>
            <a:r>
              <a:rPr dirty="0" lang="en-SG" sz="2000">
                <a:solidFill>
                  <a:schemeClr val="tx1"/>
                </a:solidFill>
                <a:latin typeface="Arial"/>
              </a:rPr>
              <a:t> </a:t>
            </a:r>
          </a:p>
          <a:p>
            <a:pPr/>
            <a:r>
              <a:rPr b="1" dirty="0" lang="en-US" sz="2000">
                <a:solidFill>
                  <a:schemeClr val="accent1"/>
                </a:solidFill>
                <a:latin typeface="Arial"/>
              </a:rPr>
              <a:t>Training </a:t>
            </a:r>
            <a:r>
              <a:rPr b="1" dirty="0" lang="en-SG" sz="2000">
                <a:solidFill>
                  <a:schemeClr val="accent1"/>
                </a:solidFill>
                <a:latin typeface="Arial"/>
              </a:rPr>
              <a:t>duration:</a:t>
            </a:r>
          </a:p>
          <a:p>
            <a:pPr indent="-342900" marL="342900">
              <a:buSzPct val="120000"/>
              <a:buFont typeface="Arial"/>
              <a:buChar char="•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{</a:t>
            </a:r>
            <a:r>
              <a:rPr b="1" dirty="0" err="1" lang="en-US" sz="2000">
                <a:solidFill>
                  <a:schemeClr val="accent1"/>
                </a:solidFill>
                <a:latin typeface="Arial"/>
              </a:rPr>
              <a:t>tr_duration</a:t>
            </a:r>
            <a:r>
              <a:rPr b="1" dirty="0" lang="en-US" sz="2000">
                <a:solidFill>
                  <a:schemeClr val="accent1"/>
                </a:solidFill>
                <a:latin typeface="Arial"/>
              </a:rPr>
              <a:t> </a:t>
            </a:r>
            <a:r>
              <a:rPr b="1" dirty="0" lang="en-US" sz="2000">
                <a:solidFill>
                  <a:srgbClr val="c00000"/>
                </a:solidFill>
                <a:latin typeface="Arial"/>
              </a:rPr>
              <a:t>hours} hours</a:t>
            </a:r>
          </a:p>
          <a:p>
            <a:pPr indent="-342900" marL="342900">
              <a:buSzPct val="120000"/>
              <a:buFont typeface="Arial"/>
              <a:buChar char="•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Including 2 hours</a:t>
            </a:r>
          </a:p>
          <a:p>
            <a:pPr>
              <a:buSzPct val="120000"/>
            </a:pPr>
            <a:r>
              <a:rPr b="1" dirty="0" lang="en-US" sz="2000">
                <a:solidFill>
                  <a:srgbClr val="c00000"/>
                </a:solidFill>
                <a:latin typeface="Arial"/>
              </a:rPr>
              <a:t>     assessment</a:t>
            </a:r>
          </a:p>
          <a:p>
            <a:pPr lvl="1" marL="457200">
              <a:buFont typeface="Arial"/>
              <a:buNone/>
            </a:pPr>
            <a:r>
              <a:rPr dirty="0" lang="en-US" sz="2000">
                <a:latin typeface="Arial"/>
              </a:rPr>
              <a:t/>
            </a:r>
            <a:endParaRPr dirty="0" lang="en-US" sz="2000">
              <a:latin typeface="Arial"/>
            </a:endParaRPr>
          </a:p>
        </p:txBody>
      </p:sp>
      <p:sp>
        <p:nvSpPr>
          <p:cNvPr id="5" name="Rectangle 5">
            <a:extLst>
              <a:ext uri="{424338F5-8586-4701-B7C8-F4BD5B2F71F1}">
                <a16:creationId xmlns:a16="http://schemas.microsoft.com/office/drawing/2010/main" id="{4824A2E2-A24A-4540-96B7-29B3B520E963}"/>
              </a:ext>
            </a:extLst>
          </p:cNvPr>
          <p:cNvSpPr/>
          <p:nvPr/>
        </p:nvSpPr>
        <p:spPr>
          <a:xfrm rot="0">
            <a:off x="3347864" y="2406587"/>
            <a:ext cx="5577028" cy="3693319"/>
          </a:xfrm>
          <a:prstGeom prst="rect">
            <a:avLst/>
          </a:prstGeom>
          <a:solidFill>
            <a:srgbClr val="ffff99"/>
          </a:solidFill>
        </p:spPr>
        <p:txBody>
          <a:bodyPr rtlCol="0" vert="horz" wrap="square">
            <a:spAutoFit/>
          </a:bodyPr>
          <a:lstStyle/>
          <a:p>
            <a:pPr indent="-285750" marL="285750">
              <a:buClr>
                <a:srgbClr val="0000ff"/>
              </a:buClr>
              <a:buFont typeface="Arial"/>
              <a:buChar char="•"/>
            </a:pPr>
            <a:r>
              <a:rPr b="1" dirty="0" lang="en-SG">
                <a:solidFill>
                  <a:srgbClr val="c00000"/>
                </a:solidFill>
                <a:latin typeface="Arial"/>
              </a:rPr>
              <a:t>  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Practical Performance </a:t>
            </a:r>
          </a:p>
          <a:p>
            <a:pPr algn="just" indent="-355600" lvl="1" marL="803274">
              <a:buFont typeface="Wingdings"/>
              <a:buChar char=""/>
            </a:pPr>
            <a:r>
              <a:rPr b="1" dirty="0" lang="en-US">
                <a:solidFill>
                  <a:srgbClr val="c00000"/>
                </a:solidFill>
                <a:latin typeface="Arial"/>
              </a:rPr>
              <a:t>7 stations </a:t>
            </a:r>
            <a:r>
              <a:rPr dirty="0" lang="en-US">
                <a:latin typeface="Arial"/>
              </a:rPr>
              <a:t>(PPE, Safety Sign, O2 entry limits for confined space, Fire Emergency, Ascend scaffold, Ascend roof structure and self-relief suspension trauma management)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Pass criteria: </a:t>
            </a:r>
            <a:r>
              <a:rPr b="1" dirty="0" lang="en-US">
                <a:solidFill>
                  <a:srgbClr val="c00000"/>
                </a:solidFill>
                <a:latin typeface="Arial"/>
              </a:rPr>
              <a:t>100%  </a:t>
            </a:r>
            <a:r>
              <a:rPr dirty="0" lang="en-US">
                <a:latin typeface="Arial"/>
              </a:rPr>
              <a:t>(competency based)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&gt; 3 components NYC, considered NYC of the course </a:t>
            </a:r>
          </a:p>
          <a:p>
            <a:pPr algn="just" indent="-355600" lvl="1" marL="803274">
              <a:buFont typeface="Wingdings"/>
              <a:buChar char=""/>
            </a:pPr>
            <a:r>
              <a:rPr dirty="0" lang="en-US">
                <a:latin typeface="Arial"/>
              </a:rPr>
              <a:t>Up to 3 components NYC, Trainer will teach and assess learner for 2</a:t>
            </a:r>
            <a:r>
              <a:rPr baseline="30000" dirty="0" lang="en-US">
                <a:latin typeface="Arial"/>
              </a:rPr>
              <a:t>nd</a:t>
            </a:r>
            <a:r>
              <a:rPr dirty="0" lang="en-US">
                <a:latin typeface="Arial"/>
              </a:rPr>
              <a:t> attempt of that (NYC) components. During 2</a:t>
            </a:r>
            <a:r>
              <a:rPr baseline="30000" dirty="0" lang="en-US">
                <a:latin typeface="Arial"/>
              </a:rPr>
              <a:t>nd</a:t>
            </a:r>
            <a:r>
              <a:rPr dirty="0" lang="en-US">
                <a:latin typeface="Arial"/>
              </a:rPr>
              <a:t> attempt, if any 1 component NYC, considered full course NYC.      </a:t>
            </a:r>
            <a:endParaRPr dirty="0" lang="en-US">
              <a:latin typeface="Arial"/>
            </a:endParaRPr>
          </a:p>
        </p:txBody>
      </p:sp>
      <p:sp>
        <p:nvSpPr>
          <p:cNvPr id="6" name="Rectangle 6">
            <a:extLst>
              <a:ext uri="{392AC642-50C9-4DE1-807C-2718DBEC18AC}">
                <a16:creationId xmlns:a16="http://schemas.microsoft.com/office/drawing/2010/main" id="{6C1D7DB1-810C-4106-88DB-277141AE8B67}"/>
              </a:ext>
            </a:extLst>
          </p:cNvPr>
          <p:cNvSpPr/>
          <p:nvPr/>
        </p:nvSpPr>
        <p:spPr>
          <a:xfrm rot="0">
            <a:off x="179512" y="3791582"/>
            <a:ext cx="3024336" cy="2308324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txBody>
          <a:bodyPr rtlCol="0" vert="horz" wrap="square">
            <a:spAutoFit/>
          </a:bodyPr>
          <a:lstStyle/>
          <a:p>
            <a:pPr algn="ctr"/>
            <a:r>
              <a:rPr b="1" dirty="0" lang="en-US" sz="2400">
                <a:solidFill>
                  <a:srgbClr val="ff0000"/>
                </a:solidFill>
                <a:latin typeface="+mn-lt"/>
              </a:rPr>
              <a:t>Candidates must pass both the (MCQ) and Practical Performance </a:t>
            </a:r>
            <a:r>
              <a:rPr b="1" dirty="0" lang="en-US" sz="2400">
                <a:solidFill>
                  <a:srgbClr val="ff0000"/>
                </a:solidFill>
                <a:latin typeface="+mn-lt"/>
              </a:rPr>
              <a:t>separately</a:t>
            </a:r>
            <a:endParaRPr b="1" dirty="0" lang="en-US" sz="240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7" name="Rectangle 3">
            <a:extLst>
              <a:ext uri="{766911DC-C503-4486-AF8A-6F3E3B18CD72}">
                <a16:creationId xmlns:a16="http://schemas.microsoft.com/office/drawing/2010/main" id="{D4844783-9622-4E90-A860-2D9327660503}"/>
              </a:ext>
            </a:extLst>
          </p:cNvPr>
          <p:cNvSpPr/>
          <p:nvPr/>
        </p:nvSpPr>
        <p:spPr>
          <a:xfrm rot="0">
            <a:off x="3347864" y="1187343"/>
            <a:ext cx="5577028" cy="10895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rtlCol="0" vert="horz" wrap="square">
            <a:spAutoFit/>
          </a:bodyPr>
          <a:lstStyle/>
          <a:p>
            <a:pPr indent="-342900" marL="342900">
              <a:lnSpc>
                <a:spcPct val="90000"/>
              </a:lnSpc>
              <a:buSzPct val="120000"/>
              <a:buFont typeface="Arial"/>
              <a:buChar char="•"/>
            </a:pPr>
            <a:r>
              <a:rPr b="1" dirty="0" err="1" lang="en-SG">
                <a:solidFill>
                  <a:srgbClr val="0070c0"/>
                </a:solidFill>
                <a:latin typeface="Arial"/>
              </a:rPr>
              <a:t>Written_test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(</a:t>
            </a:r>
            <a:r>
              <a:rPr b="1" dirty="0" err="1" lang="en-SG">
                <a:solidFill>
                  <a:srgbClr val="0070c0"/>
                </a:solidFill>
                <a:latin typeface="Arial"/>
              </a:rPr>
              <a:t>Close_book_Individual</a:t>
            </a:r>
            <a:r>
              <a:rPr b="1" dirty="0" lang="en-SG">
                <a:solidFill>
                  <a:srgbClr val="0070c0"/>
                </a:solidFill>
                <a:latin typeface="Arial"/>
              </a:rPr>
              <a:t>}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b="1" dirty="0" lang="en-SG">
                <a:solidFill>
                  <a:srgbClr val="c00000"/>
                </a:solidFill>
                <a:latin typeface="Arial"/>
              </a:rPr>
              <a:t>{</a:t>
            </a:r>
            <a:r>
              <a:rPr b="1" dirty="0" err="1" lang="en-SG">
                <a:solidFill>
                  <a:srgbClr val="c00000"/>
                </a:solidFill>
                <a:latin typeface="Arial"/>
              </a:rPr>
              <a:t>total_mcq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} MCQ </a:t>
            </a:r>
            <a:r>
              <a:rPr dirty="0" lang="en-SG">
                <a:latin typeface="Arial"/>
              </a:rPr>
              <a:t>questions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 </a:t>
            </a:r>
            <a:r>
              <a:rPr dirty="0" lang="en-SG">
                <a:latin typeface="Arial"/>
              </a:rPr>
              <a:t>(40 </a:t>
            </a:r>
            <a:r>
              <a:rPr dirty="0" lang="en-SG">
                <a:latin typeface="Arial"/>
              </a:rPr>
              <a:t>marks</a:t>
            </a:r>
            <a:r>
              <a:rPr dirty="0" lang="en-SG">
                <a:latin typeface="Arial"/>
              </a:rPr>
              <a:t>)}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dirty="0" lang="en-SG">
                <a:latin typeface="Arial"/>
              </a:rPr>
              <a:t>D</a:t>
            </a:r>
            <a:r>
              <a:rPr dirty="0" lang="en-SG">
                <a:latin typeface="Arial"/>
              </a:rPr>
              <a:t>uration:{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hrs} hour </a:t>
            </a:r>
          </a:p>
          <a:p>
            <a:pPr indent="-342900" lvl="1" marL="800100">
              <a:lnSpc>
                <a:spcPct val="90000"/>
              </a:lnSpc>
              <a:buFont typeface="Wingdings"/>
              <a:buChar char=""/>
            </a:pPr>
            <a:r>
              <a:rPr dirty="0" lang="en-SG">
                <a:latin typeface="Arial"/>
              </a:rPr>
              <a:t>Pass criteria: 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60</a:t>
            </a:r>
            <a:r>
              <a:rPr b="1" dirty="0" lang="en-SG">
                <a:solidFill>
                  <a:srgbClr val="c00000"/>
                </a:solidFill>
                <a:latin typeface="Arial"/>
              </a:rPr>
              <a:t>% (Minimum of 24 marks) </a:t>
            </a:r>
            <a:endParaRPr b="1" dirty="0" lang="en-SG">
              <a:solidFill>
                <a:srgbClr val="c00000"/>
              </a:solidFill>
              <a:latin typeface="Arial"/>
            </a:endParaRPr>
          </a:p>
        </p:txBody>
      </p:sp>
    </p:spTree>
    <p:extLst>
      <p:ext uri="{2711F188-BD12-4D8D-9088-7B6FDF6D345C}">
        <p14:creationId xmlns:p14="http://schemas.microsoft.com/office/powerpoint/2010/main" val="1689192893213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3A239436-2ADC-4B71-9DF7-755FB9F0211C}">
                <a16:creationId xmlns:a16="http://schemas.microsoft.com/office/drawing/2010/main" id="{5BB117D8-FD02-4037-AAB2-D01F13F4F3BF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6C77C4B9-773E-4742-8163-2F720D3CF6DB}" type="slidenum"/>
            <a:endParaRPr dirty="0" lang="en-US"/>
          </a:p>
        </p:txBody>
      </p:sp>
      <p:sp>
        <p:nvSpPr>
          <p:cNvPr id="3" name="Text Placeholder 2">
            <a:extLst>
              <a:ext uri="{5D49E4C8-AF5B-432E-BEB5-5DEB845E9234}">
                <a16:creationId xmlns:a16="http://schemas.microsoft.com/office/drawing/2010/main" id="{9FB9C538-85E9-4C13-95C3-3C4F3B18C8CC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2195736" y="44624"/>
            <a:ext cx="4478351" cy="504055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 vert="horz">
            <a:noAutofit/>
          </a:bodyPr>
          <a:lstStyle/>
          <a:p>
            <a:pPr/>
            <a:r>
              <a:rPr dirty="0" lang="en-US" sz="2400"/>
              <a:t>Training and Assessment</a:t>
            </a:r>
            <a:endParaRPr dirty="0" lang="en-US" sz="2400"/>
          </a:p>
        </p:txBody>
      </p:sp>
      <p:sp>
        <p:nvSpPr>
          <p:cNvPr id="4" name="Rectangle 5">
            <a:extLst>
              <a:ext uri="{7CD304B9-B894-4F48-B1D1-F98FB687537B}">
                <a16:creationId xmlns:a16="http://schemas.microsoft.com/office/drawing/2010/main" id="{14C3B9C4-E166-46A1-97BB-8FF94E0F6EDA}"/>
              </a:ext>
            </a:extLst>
          </p:cNvPr>
          <p:cNvSpPr/>
          <p:nvPr/>
        </p:nvSpPr>
        <p:spPr>
          <a:xfrm rot="0">
            <a:off x="129251" y="631424"/>
            <a:ext cx="8826194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tlCol="0" vert="horz" wrap="square">
            <a:spAutoFit/>
          </a:bodyPr>
          <a:lstStyle/>
          <a:p>
            <a:pPr indent="-285750" marL="285750">
              <a:lnSpc>
                <a:spcPct val="200000"/>
              </a:lnSpc>
              <a:buFont typeface="Wingdings"/>
              <a:buChar char=""/>
            </a:pPr>
            <a:r>
              <a:rPr b="1" dirty="0" lang="en-US">
                <a:latin typeface="Arial"/>
              </a:rPr>
              <a:t>Trainee must be physically/medically fit to do this course.</a:t>
            </a:r>
          </a:p>
          <a:p>
            <a:pPr>
              <a:lnSpc>
                <a:spcPct val="200000"/>
              </a:lnSpc>
            </a:pPr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Trainee need to declare the physical and Medical fitness in the </a:t>
            </a:r>
            <a:r>
              <a:rPr b="1" dirty="0" lang="en-US" u="sng">
                <a:solidFill>
                  <a:srgbClr val="ff0000"/>
                </a:solidFill>
                <a:latin typeface="Arial"/>
              </a:rPr>
              <a:t>Indemnity Form.</a:t>
            </a:r>
          </a:p>
          <a:p>
            <a:pPr/>
            <a:r>
              <a:rPr b="1" dirty="0" lang="en-US" u="sng">
                <a:solidFill>
                  <a:srgbClr val="ff0000"/>
                </a:solidFill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The course involves theory &amp; practical training and practical examination                     (Example : Climbing a scaffold structure, Hanging in a Safety Harness etc..) 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The trainee </a:t>
            </a:r>
            <a:r>
              <a:rPr b="1" dirty="0" lang="en-US" u="sng">
                <a:solidFill>
                  <a:srgbClr val="ff0000"/>
                </a:solidFill>
                <a:latin typeface="Arial"/>
              </a:rPr>
              <a:t>MUST BRING  “Safety Shoe” and Long Pants </a:t>
            </a:r>
            <a:r>
              <a:rPr b="1" dirty="0" lang="en-US">
                <a:latin typeface="Arial"/>
              </a:rPr>
              <a:t>for the Practical training and practical examination.</a:t>
            </a:r>
          </a:p>
          <a:p>
            <a:pPr/>
            <a:r>
              <a:rPr b="1" dirty="0" lang="en-US">
                <a:latin typeface="Arial"/>
              </a:rPr>
              <a:t/>
            </a:r>
          </a:p>
          <a:p>
            <a:pPr indent="-285750" marL="285750">
              <a:buFont typeface="Wingdings"/>
              <a:buChar char=""/>
            </a:pPr>
            <a:r>
              <a:rPr b="1" dirty="0" lang="en-US">
                <a:latin typeface="Arial"/>
              </a:rPr>
              <a:t>Safety Helmet and Full body Safety Harness will be provided</a:t>
            </a:r>
            <a:endParaRPr b="1" dirty="0" lang="en-US">
              <a:latin typeface="Arial"/>
            </a:endParaRPr>
          </a:p>
        </p:txBody>
      </p:sp>
      <p:pic>
        <p:nvPicPr>
          <p:cNvPr descr="{training_assesment_img1}" id="5" name="img1" title="{training_assesment_img1}">
            <a:extLst>
              <a:ext uri="{F93C3C9E-7F52-4000-8186-8C6733DA9706}">
                <a16:creationId xmlns:a16="http://schemas.microsoft.com/office/drawing/2010/main" id="{24CCEA4F-C9BE-4B4E-ABCD-FFF4E8E376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274320" y="4434839"/>
            <a:ext cx="3145536" cy="1645919"/>
          </a:xfrm>
          <a:prstGeom prst="rect">
            <a:avLst/>
          </a:prstGeom>
          <a:noFill/>
        </p:spPr>
      </p:pic>
      <p:pic>
        <p:nvPicPr>
          <p:cNvPr descr="{training_assesment_img2}" id="6" name="img1" title="{training_assesment_img2}">
            <a:extLst>
              <a:ext uri="{8D331A45-5E81-4B2F-B52F-2542643B4A72}">
                <a16:creationId xmlns:a16="http://schemas.microsoft.com/office/drawing/2010/main" id="{1F26185B-D9F4-4006-AF4F-C5E24E0FE6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3566160" y="4462272"/>
            <a:ext cx="2807208" cy="1645919"/>
          </a:xfrm>
          <a:prstGeom prst="rect">
            <a:avLst/>
          </a:prstGeom>
          <a:noFill/>
        </p:spPr>
      </p:pic>
      <p:pic>
        <p:nvPicPr>
          <p:cNvPr descr="{training_assesment_img3}" id="7" name="img1" title="{training_assesment_img3}">
            <a:extLst>
              <a:ext uri="{FE41FC4E-3AF5-4E71-AA29-ACCB410C5977}">
                <a16:creationId xmlns:a16="http://schemas.microsoft.com/office/drawing/2010/main" id="{1B218FD8-6115-43C0-B660-28509629D33E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528816" y="4462272"/>
            <a:ext cx="2295144" cy="1805420"/>
          </a:xfrm>
          <a:prstGeom prst="rect">
            <a:avLst/>
          </a:prstGeom>
          <a:noFill/>
        </p:spPr>
      </p:pic>
    </p:spTree>
    <p:extLst>
      <p:ext uri="{3DA3AF48-D579-44BE-B711-21B0C4C47890}">
        <p14:creationId xmlns:p14="http://schemas.microsoft.com/office/powerpoint/2010/main" val="1689192893216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grpId="1" id="12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14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15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16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7">
                      <p:stCondLst>
                        <p:cond delay="indefinite"/>
                      </p:stCondLst>
                      <p:childTnLst>
                        <p:par>
                          <p:cTn fill="hold" id="18">
                            <p:stCondLst>
                              <p:cond delay="0"/>
                            </p:stCondLst>
                            <p:childTnLst>
                              <p:par>
                                <p:cTn fill="hold" grpId="2" id="19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22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23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5"/>
      <p:bldP animBg="1" grpId="1" spid="6"/>
      <p:bldP animBg="1" grpId="2" spid="7"/>
    </p:bldLst>
  </p:timing>
</p:sld>
</file>

<file path=ppt/slides/slide5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E398BCC2-9DD7-4C0E-A4F9-AFD2D967E1CA}">
                <a16:creationId xmlns:a16="http://schemas.microsoft.com/office/drawing/2010/main" id="{A1B7E08E-C87C-452C-AC5C-F245D2C2A438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381A406E-1344-45E9-9F39-78D789A22F73}" type="slidenum"/>
            <a:endParaRPr dirty="0" lang="en-US"/>
          </a:p>
        </p:txBody>
      </p:sp>
      <p:sp>
        <p:nvSpPr>
          <p:cNvPr id="3" name="Text Placeholder 3">
            <a:extLst>
              <a:ext uri="{DF2B9111-73C2-4C04-88E6-2C1DF47E1256}">
                <a16:creationId xmlns:a16="http://schemas.microsoft.com/office/drawing/2010/main" id="{4F439633-2E99-4819-AAD9-26BDE70C6F50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323528" y="692695"/>
            <a:ext cx="8496944" cy="5256583"/>
          </a:xfrm>
          <a:solidFill>
            <a:srgbClr val="ffff00"/>
          </a:solidFill>
          <a:ln>
            <a:solidFill>
              <a:schemeClr val="tx1"/>
            </a:solidFill>
          </a:ln>
        </p:spPr>
        <p:txBody>
          <a:bodyPr rtlCol="0" vert="horz">
            <a:normAutofit fontScale="70000" lnSpcReduction="20000"/>
          </a:bodyPr>
          <a:lstStyle/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Present at examination venue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in time</a:t>
            </a:r>
            <a:r>
              <a:rPr dirty="0" lang="en-US"/>
              <a:t>.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Follow the instructions of the invigilator/assessor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Using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mobile phone/electronics devises </a:t>
            </a:r>
            <a:r>
              <a:rPr dirty="0" lang="en-US"/>
              <a:t>are prohibited during exam. Switch off/silence your mobile phone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Keep your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NRIC/Work Permit </a:t>
            </a:r>
            <a:r>
              <a:rPr dirty="0" lang="en-US"/>
              <a:t>on the table. Invigilator will check your identity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Remove bags, books, mobile phone </a:t>
            </a:r>
            <a:r>
              <a:rPr dirty="0" lang="en-US"/>
              <a:t>or any other personal belongings from the table. Keep in front /behind of the classroom.  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Must use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pen for written exam </a:t>
            </a:r>
            <a:r>
              <a:rPr dirty="0" lang="en-US"/>
              <a:t>and use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pencil</a:t>
            </a:r>
            <a:r>
              <a:rPr dirty="0" lang="en-US"/>
              <a:t> to shade circle for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MCQ</a:t>
            </a:r>
            <a:r>
              <a:rPr dirty="0" lang="en-US"/>
              <a:t> exam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Write the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question set number </a:t>
            </a:r>
            <a:r>
              <a:rPr dirty="0" lang="en-US"/>
              <a:t>on the answer sheet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rgbClr val="ff0000"/>
                </a:solidFill>
                <a:latin typeface="+mn-lt"/>
              </a:rPr>
              <a:t>Learner and Invigilator Signature </a:t>
            </a:r>
            <a:r>
              <a:rPr dirty="0" lang="en-US"/>
              <a:t>on the answer sheet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Don’t write/mark </a:t>
            </a:r>
            <a:r>
              <a:rPr dirty="0" lang="en-US"/>
              <a:t>anything on the </a:t>
            </a:r>
            <a:r>
              <a:rPr b="1" dirty="0" lang="en-US" u="sng">
                <a:solidFill>
                  <a:schemeClr val="accent1"/>
                </a:solidFill>
                <a:latin typeface="+mn-lt"/>
              </a:rPr>
              <a:t>question paper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rgbClr val="ff0000"/>
                </a:solidFill>
                <a:latin typeface="+mn-lt"/>
              </a:rPr>
              <a:t>START and END time</a:t>
            </a:r>
            <a:r>
              <a:rPr dirty="0" lang="en-US"/>
              <a:t> will be written on the white board. No extra time will be given for the exam.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b="1" dirty="0" lang="en-US" u="sng">
                <a:solidFill>
                  <a:schemeClr val="accent1"/>
                </a:solidFill>
                <a:latin typeface="+mn-lt"/>
              </a:rPr>
              <a:t>Return answer sheet, exam paper</a:t>
            </a:r>
            <a:r>
              <a:rPr dirty="0" lang="en-US">
                <a:solidFill>
                  <a:schemeClr val="accent1"/>
                </a:solidFill>
              </a:rPr>
              <a:t> </a:t>
            </a:r>
            <a:r>
              <a:rPr dirty="0" lang="en-US"/>
              <a:t>and stationery to invigilator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Any types of </a:t>
            </a:r>
            <a:r>
              <a:rPr b="1" dirty="0" lang="en-US" u="sng">
                <a:solidFill>
                  <a:srgbClr val="ff0000"/>
                </a:solidFill>
                <a:latin typeface="+mn-lt"/>
              </a:rPr>
              <a:t>cheating</a:t>
            </a:r>
            <a:r>
              <a:rPr dirty="0" lang="en-US"/>
              <a:t> will not be allowed during exam and if do so by any candidate will be awarded “Zero Mark” or “NYC” immediately   </a:t>
            </a:r>
          </a:p>
          <a:p>
            <a:pPr indent="-342900" marL="342900">
              <a:lnSpc>
                <a:spcPct val="120000"/>
              </a:lnSpc>
              <a:buFont typeface="Wingdings"/>
              <a:buChar char=""/>
            </a:pPr>
            <a:r>
              <a:rPr dirty="0" lang="en-US"/>
              <a:t>Refer to the “Examination Rules” displayed in the classroom for details</a:t>
            </a:r>
            <a:endParaRPr dirty="0" lang="en-US"/>
          </a:p>
        </p:txBody>
      </p:sp>
      <p:sp>
        <p:nvSpPr>
          <p:cNvPr id="4" name="Text Placeholder 4">
            <a:extLst>
              <a:ext uri="{81B28191-E7C0-44A4-8BD6-32B21B7C80F0}">
                <a16:creationId xmlns:a16="http://schemas.microsoft.com/office/drawing/2010/main" id="{3AFB5A14-7F19-4DB5-BCFF-1DA8B6805BA4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116632"/>
            <a:ext cx="8496944" cy="504353"/>
          </a:xfrm>
        </p:spPr>
        <p:txBody>
          <a:bodyPr rtlCol="0" vert="horz">
            <a:normAutofit fontScale="92500" lnSpcReduction="10000"/>
          </a:bodyPr>
          <a:lstStyle/>
          <a:p>
            <a:pPr/>
            <a:r>
              <a:rPr dirty="0" lang="en-US"/>
              <a:t>Examination Rules</a:t>
            </a:r>
            <a:endParaRPr dirty="0" lang="en-US"/>
          </a:p>
        </p:txBody>
      </p:sp>
    </p:spTree>
    <p:extLst>
      <p:ext uri="{E7B68A5D-E0D2-4997-B760-9FA63F526903}">
        <p14:creationId xmlns:p14="http://schemas.microsoft.com/office/powerpoint/2010/main" val="1689192893218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145D830A-4DBE-4B0F-8D6D-A09D6DB3C742}">
                <a16:creationId xmlns:a16="http://schemas.microsoft.com/office/drawing/2010/main" id="{E00C3186-1110-44F4-A823-76878F38F5E2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428121D5-7BDE-4D40-940B-7277794D34FC}" type="slidenum"/>
            <a:endParaRPr dirty="0" lang="en-US"/>
          </a:p>
        </p:txBody>
      </p:sp>
      <p:sp>
        <p:nvSpPr>
          <p:cNvPr id="3" name="Text Placeholder 2">
            <a:extLst>
              <a:ext uri="{476B0162-0D96-425F-B664-4644CA3A9B56}">
                <a16:creationId xmlns:a16="http://schemas.microsoft.com/office/drawing/2010/main" id="{B9923489-9E6C-4FC4-9486-92F84B8EE517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323528" y="476672"/>
            <a:ext cx="8496944" cy="648370"/>
          </a:xfrm>
        </p:spPr>
        <p:txBody>
          <a:bodyPr rtlCol="0" vert="horz">
            <a:normAutofit/>
          </a:bodyPr>
          <a:lstStyle/>
          <a:p>
            <a:pPr/>
            <a:r>
              <a:rPr dirty="0" lang="en-US" sz="3600"/>
              <a:t>Assessment result and Certificate </a:t>
            </a:r>
            <a:endParaRPr dirty="0" lang="en-US" sz="3600"/>
          </a:p>
        </p:txBody>
      </p:sp>
      <p:sp>
        <p:nvSpPr>
          <p:cNvPr id="4" name="Text Placeholder 3">
            <a:extLst>
              <a:ext uri="{D003B7E8-A169-4240-937C-630A12168275}">
                <a16:creationId xmlns:a16="http://schemas.microsoft.com/office/drawing/2010/main" id="{FDCDC043-A8D9-404C-8FD7-FC436C9A81CC}"/>
              </a:ext>
            </a:extLst>
          </p:cNvPr>
          <p:cNvSpPr>
            <a:spLocks noGrp="true"/>
          </p:cNvSpPr>
          <p:nvPr>
            <p:ph idx="2" type="body"/>
          </p:nvPr>
        </p:nvSpPr>
        <p:spPr>
          <a:xfrm rot="0">
            <a:off x="210344" y="1281613"/>
            <a:ext cx="8723312" cy="2376264"/>
          </a:xfrm>
        </p:spPr>
        <p:txBody>
          <a:bodyPr rtlCol="0" vert="horz">
            <a:noAutofit/>
          </a:bodyPr>
          <a:lstStyle/>
          <a:p>
            <a:pPr algn="just" indent="-342900" marL="342900">
              <a:buFont typeface="Arial"/>
              <a:buChar char="•"/>
            </a:pPr>
            <a:r>
              <a:rPr dirty="0" lang="en-US" sz="3850"/>
              <a:t>Result will be published </a:t>
            </a:r>
            <a:r>
              <a:rPr b="1" dirty="0" lang="en-US" sz="3850" u="sng">
                <a:solidFill>
                  <a:srgbClr val="c00000"/>
                </a:solidFill>
                <a:latin typeface="+mn-lt"/>
              </a:rPr>
              <a:t>at the end of the course and Certificate</a:t>
            </a:r>
            <a:r>
              <a:rPr dirty="0" lang="en-US" sz="3850">
                <a:solidFill>
                  <a:srgbClr val="c00000"/>
                </a:solidFill>
              </a:rPr>
              <a:t> </a:t>
            </a:r>
            <a:r>
              <a:rPr dirty="0" lang="en-US" sz="3850"/>
              <a:t>will be distributed to the Competent learners. </a:t>
            </a:r>
            <a:endParaRPr dirty="0" lang="en-US" sz="3850"/>
          </a:p>
        </p:txBody>
      </p:sp>
      <p:pic>
        <p:nvPicPr>
          <p:cNvPr descr="{assesment_img1}" id="5" name="img1" title="{assesment_img1}">
            <a:extLst>
              <a:ext uri="{E75495AA-7A78-43B3-A8F9-0437CC0AB7CC}">
                <a16:creationId xmlns:a16="http://schemas.microsoft.com/office/drawing/2010/main" id="{9B2A72DF-5D10-43CE-9462-E0FA46FAB3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6858000" y="3657600"/>
            <a:ext cx="1984248" cy="2898648"/>
          </a:xfrm>
          <a:prstGeom prst="rect">
            <a:avLst/>
          </a:prstGeom>
          <a:noFill/>
        </p:spPr>
      </p:pic>
    </p:spTree>
    <p:extLst>
      <p:ext uri="{BCFC4539-9B61-4A83-A2BF-52B6F4E64BD7}">
        <p14:creationId xmlns:p14="http://schemas.microsoft.com/office/powerpoint/2010/main" val="1689192893222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5"/>
    </p:bldLst>
  </p:timing>
</p:sld>
</file>

<file path=ppt/slides/slide7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30AC67E-6326-482E-B261-33528CBCA90D}">
                <a16:creationId xmlns:a16="http://schemas.microsoft.com/office/drawing/2010/main" id="{C3BB34DC-1D3A-4F63-B3F1-18B782CE131F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>
          <a:noFill/>
        </p:spPr>
        <p:txBody>
          <a:bodyPr rtlCol="0" vert="horz"/>
          <a:lstStyle>
            <a:lvl1pPr lvl="0">
              <a:spcBef>
                <a:spcPct val="20000"/>
              </a:spcBef>
              <a:buFont typeface="Arial"/>
              <a:buChar char="•"/>
              <a:defRPr dirty="0" lang="en-US" sz="3200">
                <a:solidFill>
                  <a:schemeClr val="tx1"/>
                </a:solidFill>
                <a:latin typeface="Calibri"/>
              </a:defRPr>
            </a:lvl1pPr>
            <a:lvl2pPr indent="-285750" lvl="1" marL="742950">
              <a:spcBef>
                <a:spcPct val="20000"/>
              </a:spcBef>
              <a:buFont typeface="Arial"/>
              <a:buChar char="–"/>
              <a:defRPr dirty="0" lang="en-US" sz="2800">
                <a:solidFill>
                  <a:schemeClr val="tx1"/>
                </a:solidFill>
                <a:latin typeface="Calibri"/>
              </a:defRPr>
            </a:lvl2pPr>
            <a:lvl3pPr indent="-228600" lvl="2" marL="1143000">
              <a:spcBef>
                <a:spcPct val="20000"/>
              </a:spcBef>
              <a:buFont typeface="Arial"/>
              <a:buChar char="•"/>
              <a:defRPr dirty="0" lang="en-US" sz="2400">
                <a:solidFill>
                  <a:schemeClr val="tx1"/>
                </a:solidFill>
                <a:latin typeface="Calibri"/>
              </a:defRPr>
            </a:lvl3pPr>
            <a:lvl4pPr indent="-228600" lvl="3" marL="1600200">
              <a:spcBef>
                <a:spcPct val="20000"/>
              </a:spcBef>
              <a:buFont typeface="Arial"/>
              <a:buChar char="–"/>
              <a:defRPr dirty="0" lang="en-US" sz="2000">
                <a:solidFill>
                  <a:schemeClr val="tx1"/>
                </a:solidFill>
                <a:latin typeface="Calibri"/>
              </a:defRPr>
            </a:lvl4pPr>
            <a:lvl5pPr indent="-228600" lvl="4" marL="2057400">
              <a:spcBef>
                <a:spcPct val="20000"/>
              </a:spcBef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5pPr>
            <a:lvl6pPr indent="-228600" lvl="5" marL="25146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6pPr>
            <a:lvl7pPr indent="-228600" lvl="6" marL="29718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7pPr>
            <a:lvl8pPr indent="-228600" lvl="7" marL="34290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8pPr>
            <a:lvl9pPr indent="-228600" lvl="8" marL="38862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9pPr>
          </a:lstStyle>
          <a:p>
            <a:pPr>
              <a:spcBef>
                <a:spcPct val="0"/>
              </a:spcBef>
              <a:buNone/>
            </a:pPr>
            <a:fld id="{486A0812-B3FB-4423-B799-DD65DB4FE2D8}" type="slidenum"/>
            <a:endParaRPr dirty="0" lang="en-US"/>
          </a:p>
        </p:txBody>
      </p:sp>
      <p:pic>
        <p:nvPicPr>
          <p:cNvPr descr="C:\Users\Translator1\Downloads\image2.png" id="3" name="Picture 2">
            <a:extLst>
              <a:ext uri="{8846272E-3E5D-4B53-8F24-3FE1E002581F}">
                <a16:creationId xmlns:a16="http://schemas.microsoft.com/office/drawing/2010/main" id="{C6685B3D-F513-4244-BCED-1377614587DA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35182" y="2708919"/>
            <a:ext cx="2119736" cy="3768418"/>
          </a:xfrm>
          <a:prstGeom prst="rect">
            <a:avLst/>
          </a:prstGeom>
          <a:noFill/>
        </p:spPr>
      </p:pic>
      <p:sp>
        <p:nvSpPr>
          <p:cNvPr id="4" name="Oval 5">
            <a:extLst>
              <a:ext uri="{606C1471-4FAD-4214-B399-82E4111824E8}">
                <a16:creationId xmlns:a16="http://schemas.microsoft.com/office/drawing/2010/main" id="{1C993A88-41C8-43E3-9743-D0E4848DC3AD}"/>
              </a:ext>
            </a:extLst>
          </p:cNvPr>
          <p:cNvSpPr/>
          <p:nvPr/>
        </p:nvSpPr>
        <p:spPr>
          <a:xfrm rot="0">
            <a:off x="451778" y="2791147"/>
            <a:ext cx="540060" cy="385245"/>
          </a:xfrm>
          <a:prstGeom prst="ellipse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pic>
        <p:nvPicPr>
          <p:cNvPr descr="C:\Users\Translator1\Downloads\image1.png" id="5" name="Picture 2">
            <a:extLst>
              <a:ext uri="{0DB178D3-29B9-47F2-81B2-B33D75195A5C}">
                <a16:creationId xmlns:a16="http://schemas.microsoft.com/office/drawing/2010/main" id="{2FF7A142-2C87-41E9-838E-60B0FD6189EE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146160" y="2397486"/>
            <a:ext cx="2038388" cy="3623801"/>
          </a:xfrm>
          <a:prstGeom prst="rect">
            <a:avLst/>
          </a:prstGeom>
          <a:noFill/>
        </p:spPr>
      </p:pic>
      <p:sp>
        <p:nvSpPr>
          <p:cNvPr id="6" name="Oval 14">
            <a:extLst>
              <a:ext uri="{DFEABCF3-9AFE-4D5A-9862-2DF9D1244CF1}">
                <a16:creationId xmlns:a16="http://schemas.microsoft.com/office/drawing/2010/main" id="{794EFDD4-E3BB-4133-9CCD-D432E2B8F5E4}"/>
              </a:ext>
            </a:extLst>
          </p:cNvPr>
          <p:cNvSpPr/>
          <p:nvPr/>
        </p:nvSpPr>
        <p:spPr>
          <a:xfrm rot="0">
            <a:off x="6146160" y="3951931"/>
            <a:ext cx="720080" cy="257455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7" name="Rounded Rectangle 10">
            <a:extLst>
              <a:ext uri="{4069D329-9212-4E31-BF1C-869317CE5829}">
                <a16:creationId xmlns:a16="http://schemas.microsoft.com/office/drawing/2010/main" id="{F880BD08-4F35-40B0-B7F9-C05A18FF0392}"/>
              </a:ext>
            </a:extLst>
          </p:cNvPr>
          <p:cNvSpPr/>
          <p:nvPr/>
        </p:nvSpPr>
        <p:spPr>
          <a:xfrm rot="0">
            <a:off x="2987824" y="2971747"/>
            <a:ext cx="2160240" cy="529261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2. Click here 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8" name="Straight Arrow Connector 12">
            <a:extLst>
              <a:ext uri="{19125444-0574-46E8-BAC8-5F2BBAE4449C}">
                <a16:creationId xmlns:a16="http://schemas.microsoft.com/office/drawing/2010/main" id="{44D65A34-E82A-4C4C-A7A7-35C5208DF826}"/>
              </a:ext>
            </a:extLst>
          </p:cNvPr>
          <p:cNvCxnSpPr>
            <a:stCxn id="7" idx="1"/>
            <a:endCxn id="4" idx="6"/>
          </p:cNvCxnSpPr>
          <p:nvPr/>
        </p:nvCxnSpPr>
        <p:spPr>
          <a:xfrm flipH="true" flipV="true" rot="0">
            <a:off x="991838" y="2983770"/>
            <a:ext cx="1995986" cy="252607"/>
          </a:xfrm>
          <a:prstGeom prst="line">
            <a:avLst/>
          </a:prstGeom>
          <a:ln w="57150">
            <a:solidFill>
              <a:srgbClr val="3333ff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19">
            <a:extLst>
              <a:ext uri="{A7E1F2A2-DF7B-48D9-B690-0EABF3E0A48E}">
                <a16:creationId xmlns:a16="http://schemas.microsoft.com/office/drawing/2010/main" id="{55D636C6-0C15-4F8D-A066-453EF9C62333}"/>
              </a:ext>
            </a:extLst>
          </p:cNvPr>
          <p:cNvSpPr/>
          <p:nvPr/>
        </p:nvSpPr>
        <p:spPr>
          <a:xfrm rot="0">
            <a:off x="2817840" y="4437112"/>
            <a:ext cx="2690263" cy="504056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400">
                <a:solidFill>
                  <a:schemeClr val="tx1"/>
                </a:solidFill>
                <a:latin typeface="+mn-lt"/>
              </a:rPr>
              <a:t>3. Click Result  </a:t>
            </a:r>
            <a:endParaRPr b="1" dirty="0" lang="en-US" sz="24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Arrow Connector 16">
            <a:extLst>
              <a:ext uri="{BB702802-9298-4D5C-810A-C01399570EB7}">
                <a16:creationId xmlns:a16="http://schemas.microsoft.com/office/drawing/2010/main" id="{24176574-B667-46D3-B27B-A2A6AB87E214}"/>
              </a:ext>
            </a:extLst>
          </p:cNvPr>
          <p:cNvCxnSpPr>
            <a:endCxn id="6" idx="2"/>
          </p:cNvCxnSpPr>
          <p:nvPr/>
        </p:nvCxnSpPr>
        <p:spPr>
          <a:xfrm flipV="true" rot="0">
            <a:off x="5478911" y="4080659"/>
            <a:ext cx="667248" cy="356453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7">
            <a:extLst>
              <a:ext uri="{F8068130-F70F-4FBA-A66B-585E42391A28}">
                <a16:creationId xmlns:a16="http://schemas.microsoft.com/office/drawing/2010/main" id="{CB54FD82-F864-40F3-BA7A-067E1F9A907A}"/>
              </a:ext>
            </a:extLst>
          </p:cNvPr>
          <p:cNvSpPr/>
          <p:nvPr/>
        </p:nvSpPr>
        <p:spPr>
          <a:xfrm rot="0">
            <a:off x="107504" y="135090"/>
            <a:ext cx="8928991" cy="609397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b="1" dirty="0" lang="en-US" sz="2800">
                <a:latin typeface="+mn-lt"/>
              </a:rPr>
              <a:t>You may check the result from </a:t>
            </a:r>
            <a:r>
              <a:rPr b="1" dirty="0" lang="en-US" sz="2800" u="sng">
                <a:solidFill>
                  <a:srgbClr val="c00000"/>
                </a:solidFill>
                <a:latin typeface="+mn-lt"/>
              </a:rPr>
              <a:t>Eversafe App </a:t>
            </a:r>
            <a:endParaRPr b="1" dirty="0" lang="en-US" sz="2800" u="sng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12" name="Picture 2">
            <a:extLst>
              <a:ext uri="{9D8C1377-ABC1-466D-B82C-0B936DF9A4C5}">
                <a16:creationId xmlns:a16="http://schemas.microsoft.com/office/drawing/2010/main" id="{ED4A5B48-AFAA-45A0-9548-19861B3A99C1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7619" y="1025324"/>
            <a:ext cx="4660445" cy="1267313"/>
          </a:xfrm>
          <a:prstGeom prst="rect">
            <a:avLst/>
          </a:prstGeom>
          <a:noFill/>
          <a:ln w="57150">
            <a:solidFill>
              <a:srgbClr val="92d050"/>
            </a:solidFill>
            <a:miter lim="800000"/>
          </a:ln>
        </p:spPr>
      </p:pic>
      <p:sp>
        <p:nvSpPr>
          <p:cNvPr id="13" name="Rounded Rectangle 15">
            <a:extLst>
              <a:ext uri="{09A98CE5-3222-4AC2-9AF4-ADBF707EC1E1}">
                <a16:creationId xmlns:a16="http://schemas.microsoft.com/office/drawing/2010/main" id="{FC293F1C-A52B-446C-8BB2-B38F1617CC49}"/>
              </a:ext>
            </a:extLst>
          </p:cNvPr>
          <p:cNvSpPr/>
          <p:nvPr/>
        </p:nvSpPr>
        <p:spPr>
          <a:xfrm rot="0">
            <a:off x="5868144" y="1171546"/>
            <a:ext cx="3031842" cy="529261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/>
            <a:r>
              <a:rPr b="1" dirty="0" lang="en-US" sz="2400">
                <a:solidFill>
                  <a:schemeClr val="tx1"/>
                </a:solidFill>
                <a:latin typeface="+mn-lt"/>
              </a:rPr>
              <a:t>1. Download App</a:t>
            </a:r>
            <a:endParaRPr b="1" dirty="0" lang="en-US" sz="24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4">
            <a:extLst>
              <a:ext uri="{1347E1B6-12AF-4D5B-8D17-EB097465BEB6}">
                <a16:creationId xmlns:a16="http://schemas.microsoft.com/office/drawing/2010/main" id="{F88410B4-9822-4899-9DF2-DDE3C6FBA6F7}"/>
              </a:ext>
            </a:extLst>
          </p:cNvPr>
          <p:cNvSpPr/>
          <p:nvPr/>
        </p:nvSpPr>
        <p:spPr>
          <a:xfrm rot="0">
            <a:off x="323528" y="908720"/>
            <a:ext cx="4968552" cy="1488766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5" name="Straight Arrow Connector 18">
            <a:extLst>
              <a:ext uri="{B26C87E3-DFCE-4B7C-B7E8-5234631E7E87}">
                <a16:creationId xmlns:a16="http://schemas.microsoft.com/office/drawing/2010/main" id="{CFAE9707-E20F-4814-BB74-EF02A7BE1DC2}"/>
              </a:ext>
            </a:extLst>
          </p:cNvPr>
          <p:cNvCxnSpPr>
            <a:stCxn id="13" idx="1"/>
            <a:endCxn id="14" idx="6"/>
          </p:cNvCxnSpPr>
          <p:nvPr/>
        </p:nvCxnSpPr>
        <p:spPr>
          <a:xfrm flipH="true" rot="0">
            <a:off x="5292080" y="1436178"/>
            <a:ext cx="576063" cy="216924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9D9C83C3-B223-492E-A6E2-FE3CC71B77AE}">
        <p14:creationId xmlns:p14="http://schemas.microsoft.com/office/powerpoint/2010/main" val="1689192893225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BD343586-204F-41FF-944B-0A1E13770791}">
                <a16:creationId xmlns:a16="http://schemas.microsoft.com/office/drawing/2010/main" id="{A9430147-32B6-4BA8-AD00-E057F82CD4B1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>
          <a:noFill/>
        </p:spPr>
        <p:txBody>
          <a:bodyPr rtlCol="0" vert="horz"/>
          <a:lstStyle>
            <a:lvl1pPr lvl="0">
              <a:spcBef>
                <a:spcPct val="20000"/>
              </a:spcBef>
              <a:buFont typeface="Arial"/>
              <a:buChar char="•"/>
              <a:defRPr dirty="0" lang="en-US" sz="3200">
                <a:solidFill>
                  <a:schemeClr val="tx1"/>
                </a:solidFill>
                <a:latin typeface="Calibri"/>
              </a:defRPr>
            </a:lvl1pPr>
            <a:lvl2pPr indent="-285750" lvl="1" marL="742950">
              <a:spcBef>
                <a:spcPct val="20000"/>
              </a:spcBef>
              <a:buFont typeface="Arial"/>
              <a:buChar char="–"/>
              <a:defRPr dirty="0" lang="en-US" sz="2800">
                <a:solidFill>
                  <a:schemeClr val="tx1"/>
                </a:solidFill>
                <a:latin typeface="Calibri"/>
              </a:defRPr>
            </a:lvl2pPr>
            <a:lvl3pPr indent="-228600" lvl="2" marL="1143000">
              <a:spcBef>
                <a:spcPct val="20000"/>
              </a:spcBef>
              <a:buFont typeface="Arial"/>
              <a:buChar char="•"/>
              <a:defRPr dirty="0" lang="en-US" sz="2400">
                <a:solidFill>
                  <a:schemeClr val="tx1"/>
                </a:solidFill>
                <a:latin typeface="Calibri"/>
              </a:defRPr>
            </a:lvl3pPr>
            <a:lvl4pPr indent="-228600" lvl="3" marL="1600200">
              <a:spcBef>
                <a:spcPct val="20000"/>
              </a:spcBef>
              <a:buFont typeface="Arial"/>
              <a:buChar char="–"/>
              <a:defRPr dirty="0" lang="en-US" sz="2000">
                <a:solidFill>
                  <a:schemeClr val="tx1"/>
                </a:solidFill>
                <a:latin typeface="Calibri"/>
              </a:defRPr>
            </a:lvl4pPr>
            <a:lvl5pPr indent="-228600" lvl="4" marL="2057400">
              <a:spcBef>
                <a:spcPct val="20000"/>
              </a:spcBef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5pPr>
            <a:lvl6pPr indent="-228600" lvl="5" marL="25146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6pPr>
            <a:lvl7pPr indent="-228600" lvl="6" marL="29718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7pPr>
            <a:lvl8pPr indent="-228600" lvl="7" marL="34290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8pPr>
            <a:lvl9pPr indent="-228600" lvl="8" marL="388620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dirty="0" lang="en-US" sz="2000">
                <a:solidFill>
                  <a:schemeClr val="tx1"/>
                </a:solidFill>
                <a:latin typeface="Calibri"/>
              </a:defRPr>
            </a:lvl9pPr>
          </a:lstStyle>
          <a:p>
            <a:pPr>
              <a:spcBef>
                <a:spcPct val="0"/>
              </a:spcBef>
              <a:buNone/>
            </a:pPr>
            <a:fld id="{E882AC02-922B-46AC-B496-BBC498635437}" type="slidenum"/>
            <a:endParaRPr dirty="0" lang="en-US"/>
          </a:p>
        </p:txBody>
      </p:sp>
      <p:sp>
        <p:nvSpPr>
          <p:cNvPr id="3" name="Rectangle 17">
            <a:extLst>
              <a:ext uri="{4C40E105-EE02-40F1-8B67-554996E60D33}">
                <a16:creationId xmlns:a16="http://schemas.microsoft.com/office/drawing/2010/main" id="{B5078DB8-1201-4405-9DD7-4E9FFC51739E}"/>
              </a:ext>
            </a:extLst>
          </p:cNvPr>
          <p:cNvSpPr/>
          <p:nvPr/>
        </p:nvSpPr>
        <p:spPr>
          <a:xfrm rot="0">
            <a:off x="107504" y="135090"/>
            <a:ext cx="8928991" cy="535530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rtlCol="0" vert="horz" wrap="square">
            <a:spAutoFit/>
          </a:bodyPr>
          <a:lstStyle/>
          <a:p>
            <a:pPr>
              <a:lnSpc>
                <a:spcPct val="120000"/>
              </a:lnSpc>
            </a:pPr>
            <a:r>
              <a:rPr b="1" dirty="0" lang="en-US" sz="2400">
                <a:latin typeface="+mn-lt"/>
              </a:rPr>
              <a:t>You may check the result from </a:t>
            </a:r>
            <a:r>
              <a:rPr b="1" dirty="0" lang="en-US" sz="2400" u="sng">
                <a:solidFill>
                  <a:srgbClr val="c00000"/>
                </a:solidFill>
                <a:latin typeface="+mn-lt"/>
              </a:rPr>
              <a:t>Eversafe App </a:t>
            </a:r>
            <a:endParaRPr b="1" dirty="0" lang="en-US" sz="2400" u="sng">
              <a:solidFill>
                <a:srgbClr val="c00000"/>
              </a:solidFill>
              <a:latin typeface="+mn-lt"/>
            </a:endParaRPr>
          </a:p>
        </p:txBody>
      </p:sp>
      <p:pic>
        <p:nvPicPr>
          <p:cNvPr descr="C:\Users\Translator1\Downloads\image3.png" id="4" name="Picture 2">
            <a:extLst>
              <a:ext uri="{BA9CDC74-FE99-47DA-8227-505AC23114A4}">
                <a16:creationId xmlns:a16="http://schemas.microsoft.com/office/drawing/2010/main" id="{F7EE0967-47E7-4CD8-85F8-38BF2912FA47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2976" y="980728"/>
            <a:ext cx="3118847" cy="5544616"/>
          </a:xfrm>
          <a:prstGeom prst="rect">
            <a:avLst/>
          </a:prstGeom>
          <a:noFill/>
        </p:spPr>
      </p:pic>
      <p:pic>
        <p:nvPicPr>
          <p:cNvPr id="5" name="Picture 3">
            <a:extLst>
              <a:ext uri="{E6FD138B-33AC-4EC3-AC90-3BF1459D67EC}">
                <a16:creationId xmlns:a16="http://schemas.microsoft.com/office/drawing/2010/main" id="{AD28C7E9-FA25-4801-AF35-B0C6F33476EC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635896" y="4935810"/>
            <a:ext cx="3144133" cy="1589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4">
            <a:extLst>
              <a:ext uri="{1E64EEAA-D9FC-46F0-8B89-D32D512F7D33}">
                <a16:creationId xmlns:a16="http://schemas.microsoft.com/office/drawing/2010/main" id="{89BC5580-FBE3-4462-AB32-7BA5C1F5BB77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750558" y="1984965"/>
            <a:ext cx="3051051" cy="18057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Oval 15">
            <a:extLst>
              <a:ext uri="{570209AF-B534-42A5-9385-0C9CBF28DA2B}">
                <a16:creationId xmlns:a16="http://schemas.microsoft.com/office/drawing/2010/main" id="{F0ED31B9-20C9-4A09-B010-307B64DB46EF}"/>
              </a:ext>
            </a:extLst>
          </p:cNvPr>
          <p:cNvSpPr/>
          <p:nvPr/>
        </p:nvSpPr>
        <p:spPr>
          <a:xfrm rot="0">
            <a:off x="699334" y="5006468"/>
            <a:ext cx="1152127" cy="32895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8" name="Straight Arrow Connector 2">
            <a:extLst>
              <a:ext uri="{F55C269A-5E42-47EE-9C1B-C00CF5AD3C7A}">
                <a16:creationId xmlns:a16="http://schemas.microsoft.com/office/drawing/2010/main" id="{90B5316F-8B16-47D9-A016-2971F3B944B7}"/>
              </a:ext>
            </a:extLst>
          </p:cNvPr>
          <p:cNvCxnSpPr/>
          <p:nvPr/>
        </p:nvCxnSpPr>
        <p:spPr>
          <a:xfrm rot="0">
            <a:off x="1851462" y="5170943"/>
            <a:ext cx="4160698" cy="962828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8">
            <a:extLst>
              <a:ext uri="{E7BC6CE1-05BB-4C84-9936-0003AF13BAEC}">
                <a16:creationId xmlns:a16="http://schemas.microsoft.com/office/drawing/2010/main" id="{81FEBC41-DA16-47C1-8758-7FCBBAE68F70}"/>
              </a:ext>
            </a:extLst>
          </p:cNvPr>
          <p:cNvSpPr/>
          <p:nvPr/>
        </p:nvSpPr>
        <p:spPr>
          <a:xfrm rot="0">
            <a:off x="6012160" y="5989756"/>
            <a:ext cx="682426" cy="288031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10" name="Oval 20">
            <a:extLst>
              <a:ext uri="{3CFBA023-49C4-4309-8BAA-070A69BD720F}">
                <a16:creationId xmlns:a16="http://schemas.microsoft.com/office/drawing/2010/main" id="{0FE7B76A-5B48-4DFA-B68B-06E887E66D39}"/>
              </a:ext>
            </a:extLst>
          </p:cNvPr>
          <p:cNvSpPr/>
          <p:nvPr/>
        </p:nvSpPr>
        <p:spPr>
          <a:xfrm rot="0">
            <a:off x="683568" y="3790689"/>
            <a:ext cx="864096" cy="326858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1" name="Straight Arrow Connector 21">
            <a:extLst>
              <a:ext uri="{9FF363AE-FCD7-40EB-9758-6E8FB7222CCE}">
                <a16:creationId xmlns:a16="http://schemas.microsoft.com/office/drawing/2010/main" id="{DD64C122-6CCB-476C-A7FA-3D1E04B9852C}"/>
              </a:ext>
            </a:extLst>
          </p:cNvPr>
          <p:cNvCxnSpPr/>
          <p:nvPr/>
        </p:nvCxnSpPr>
        <p:spPr>
          <a:xfrm flipV="true" rot="0">
            <a:off x="1547664" y="3485242"/>
            <a:ext cx="4536504" cy="468876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22">
            <a:extLst>
              <a:ext uri="{191E0415-3A6C-43CA-8F8B-68F23B7E59C7}">
                <a16:creationId xmlns:a16="http://schemas.microsoft.com/office/drawing/2010/main" id="{D2D7ADA4-C43F-46E4-9321-83635C3E46BD}"/>
              </a:ext>
            </a:extLst>
          </p:cNvPr>
          <p:cNvSpPr/>
          <p:nvPr/>
        </p:nvSpPr>
        <p:spPr>
          <a:xfrm rot="0">
            <a:off x="683568" y="3212179"/>
            <a:ext cx="604952" cy="27306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cxnSp>
        <p:nvCxnSpPr>
          <p:cNvPr id="13" name="Straight Arrow Connector 23">
            <a:extLst>
              <a:ext uri="{EF8312F5-1823-4BB8-89A6-86107AB3D14E}">
                <a16:creationId xmlns:a16="http://schemas.microsoft.com/office/drawing/2010/main" id="{F2BE1017-A186-4149-8F23-A1701FD13081}"/>
              </a:ext>
            </a:extLst>
          </p:cNvPr>
          <p:cNvCxnSpPr/>
          <p:nvPr/>
        </p:nvCxnSpPr>
        <p:spPr>
          <a:xfrm flipV="true" rot="0">
            <a:off x="1288520" y="1628800"/>
            <a:ext cx="2419384" cy="1665094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6">
            <a:extLst>
              <a:ext uri="{A11FB251-9E77-4860-B8B5-DBA12162FA7F}">
                <a16:creationId xmlns:a16="http://schemas.microsoft.com/office/drawing/2010/main" id="{D7BAE8CF-5CDF-47BA-AAE4-D896DC4C6722}"/>
              </a:ext>
            </a:extLst>
          </p:cNvPr>
          <p:cNvSpPr/>
          <p:nvPr/>
        </p:nvSpPr>
        <p:spPr>
          <a:xfrm rot="0">
            <a:off x="3707904" y="870111"/>
            <a:ext cx="1833366" cy="830697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Click </a:t>
            </a:r>
          </a:p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Card &gt; Show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25">
            <a:extLst>
              <a:ext uri="{51C6588B-40C5-4CB9-9750-CA456604A63F}">
                <a16:creationId xmlns:a16="http://schemas.microsoft.com/office/drawing/2010/main" id="{1A2E1800-65DE-4292-940E-C4382FDCB4F6}"/>
              </a:ext>
            </a:extLst>
          </p:cNvPr>
          <p:cNvSpPr/>
          <p:nvPr/>
        </p:nvSpPr>
        <p:spPr>
          <a:xfrm rot="0">
            <a:off x="712456" y="4407000"/>
            <a:ext cx="1771312" cy="32895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dirty="0" lang="en-US"/>
              <a:t/>
            </a:r>
            <a:endParaRPr dirty="0" lang="en-US"/>
          </a:p>
        </p:txBody>
      </p:sp>
      <p:sp>
        <p:nvSpPr>
          <p:cNvPr id="16" name="Rounded Rectangle 29">
            <a:extLst>
              <a:ext uri="{6E53968A-B0E5-41BC-A36F-DC155D192771}">
                <a16:creationId xmlns:a16="http://schemas.microsoft.com/office/drawing/2010/main" id="{FF71F1D9-57A0-4198-A09B-313D15DFB17A}"/>
              </a:ext>
            </a:extLst>
          </p:cNvPr>
          <p:cNvSpPr/>
          <p:nvPr/>
        </p:nvSpPr>
        <p:spPr>
          <a:xfrm rot="0">
            <a:off x="4029300" y="3947252"/>
            <a:ext cx="4791171" cy="792088"/>
          </a:xfrm>
          <a:prstGeom prst="roundRect">
            <a:avLst/>
          </a:prstGeom>
          <a:solidFill>
            <a:srgbClr val="ffff0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vert="horz"/>
          <a:lstStyle/>
          <a:p>
            <a:pPr algn="ctr"/>
            <a:r>
              <a:rPr b="1" dirty="0" lang="en-US" sz="2000">
                <a:solidFill>
                  <a:schemeClr val="tx1"/>
                </a:solidFill>
                <a:latin typeface="+mn-lt"/>
              </a:rPr>
              <a:t>Scan QR Code on Card/Certificate</a:t>
            </a:r>
            <a:endParaRPr b="1" dirty="0" lang="en-US" sz="20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7" name="Straight Arrow Connector 30">
            <a:extLst>
              <a:ext uri="{0F57C9F9-08BC-40CC-9718-2D3841BE80FA}">
                <a16:creationId xmlns:a16="http://schemas.microsoft.com/office/drawing/2010/main" id="{4FE2D156-5964-4F89-B88B-18187CB07AEE}"/>
              </a:ext>
            </a:extLst>
          </p:cNvPr>
          <p:cNvCxnSpPr/>
          <p:nvPr/>
        </p:nvCxnSpPr>
        <p:spPr>
          <a:xfrm flipV="true" rot="0">
            <a:off x="2479151" y="4407000"/>
            <a:ext cx="1550149" cy="178582"/>
          </a:xfrm>
          <a:prstGeom prst="line">
            <a:avLst/>
          </a:prstGeom>
          <a:ln w="57150">
            <a:solidFill>
              <a:srgbClr val="ff0000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3">
            <a:extLst>
              <a:ext uri="{A2285A8C-82ED-4A14-B5B3-C27ED85A926B}">
                <a16:creationId xmlns:a16="http://schemas.microsoft.com/office/drawing/2010/main" id="{A7575971-A970-409A-B08D-D288B9E405FD}"/>
              </a:ext>
            </a:extLst>
          </p:cNvPr>
          <p:cNvPicPr>
            <a:picLocks noChangeArrowheads="true"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415240" y="870111"/>
            <a:ext cx="1405231" cy="1907099"/>
          </a:xfrm>
          <a:prstGeom prst="rect">
            <a:avLst/>
          </a:prstGeom>
          <a:noFill/>
          <a:ln>
            <a:noFill/>
          </a:ln>
        </p:spPr>
      </p:pic>
    </p:spTree>
    <p:extLst>
      <p:ext uri="{4F644E37-5236-4C4B-B3D8-9005CB485F89}">
        <p14:creationId xmlns:p14="http://schemas.microsoft.com/office/powerpoint/2010/main" val="1689192893227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9395F695-21FF-4DE6-BBD9-B714F98E30F8}">
                <a16:creationId xmlns:a16="http://schemas.microsoft.com/office/drawing/2010/main" id="{7CEAEAD6-993D-4A9B-AC36-7564C78FDA72}"/>
              </a:ext>
            </a:extLst>
          </p:cNvPr>
          <p:cNvSpPr>
            <a:spLocks noGrp="true"/>
          </p:cNvSpPr>
          <p:nvPr>
            <p:ph sz="quarter" type="sldNum"/>
          </p:nvPr>
        </p:nvSpPr>
        <p:spPr/>
        <p:txBody>
          <a:bodyPr rtlCol="0" vert="horz"/>
          <a:lstStyle/>
          <a:p>
            <a:pPr/>
            <a:fld id="{17607400-EC59-4C9C-8C18-EC3BE791C16A}" type="slidenum"/>
            <a:endParaRPr dirty="0" lang="en-US"/>
          </a:p>
        </p:txBody>
      </p:sp>
      <p:sp>
        <p:nvSpPr>
          <p:cNvPr id="3" name="Text Placeholder 2">
            <a:extLst>
              <a:ext uri="{A68AFF55-0004-4E26-97B1-0425F461BBB0}">
                <a16:creationId xmlns:a16="http://schemas.microsoft.com/office/drawing/2010/main" id="{8612CCA9-65CB-446A-BAB0-4C492C0EBDFF}"/>
              </a:ext>
            </a:extLst>
          </p:cNvPr>
          <p:cNvSpPr>
            <a:spLocks noGrp="true"/>
          </p:cNvSpPr>
          <p:nvPr>
            <p:ph idx="1" type="body"/>
          </p:nvPr>
        </p:nvSpPr>
        <p:spPr/>
        <p:txBody>
          <a:bodyPr rtlCol="0" vert="horz"/>
          <a:lstStyle/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Text Placeholder 3">
            <a:extLst>
              <a:ext uri="{7DCC9A5B-5603-44E3-93F9-6EA1E6161E1F}">
                <a16:creationId xmlns:a16="http://schemas.microsoft.com/office/drawing/2010/main" id="{FDB6A89D-3964-4BB3-870E-538BB8614065}"/>
              </a:ext>
            </a:extLst>
          </p:cNvPr>
          <p:cNvSpPr>
            <a:spLocks noGrp="true"/>
          </p:cNvSpPr>
          <p:nvPr>
            <p:ph idx="2" type="body"/>
          </p:nvPr>
        </p:nvSpPr>
        <p:spPr/>
        <p:txBody>
          <a:bodyPr rtlCol="0" vert="horz">
            <a:normAutofit/>
          </a:bodyPr>
          <a:lstStyle/>
          <a:p>
            <a:pPr/>
            <a:r>
              <a:rPr dirty="0" lang="en-US" sz="9600"/>
              <a:t>VIDE0</a:t>
            </a:r>
            <a:endParaRPr dirty="0" lang="en-US" sz="9600"/>
          </a:p>
        </p:txBody>
      </p:sp>
      <p:pic>
        <p:nvPicPr>
          <p:cNvPr id="5" name="ACS-cpp-new.wmv">
            <a:hlinkClick action="ppaction://media" r:id=""/>
            <a:extLst>
              <a:ext uri="{5423C9B0-5019-45F4-B417-711655FA7569}">
                <a16:creationId xmlns:a16="http://schemas.microsoft.com/office/drawing/2010/main" id="{0B7ACB5F-21FE-4774-8E00-45B0D4B9E450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78025" y="-56644"/>
            <a:ext cx="9144000" cy="6858000"/>
          </a:xfrm>
          <a:prstGeom prst="rect">
            <a:avLst/>
          </a:prstGeom>
          <a:noFill/>
        </p:spPr>
      </p:pic>
    </p:spTree>
    <p:extLst>
      <p:ext uri="{7A175942-2218-482F-BFED-548A57C908A9}">
        <p14:creationId xmlns:p14="http://schemas.microsoft.com/office/powerpoint/2010/main" val="1689192893230"/>
      </p:ext>
    </p:extLst>
  </p:cSld>
  <p:clrMapOvr>
    <a:masterClrMapping/>
  </p:clrMapOvr>
</p:sld>
</file>

<file path=ppt/theme/_rels/theme1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2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3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4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5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_rels/theme6.xml.rels><?xml version="1.0" encoding="UTF-8" standalone="no"?><Relationships xmlns="http://schemas.openxmlformats.org/package/2006/relationships"><Relationship Id="rId1" Target="../media/image1.jpeg" Type="http://schemas.openxmlformats.org/officeDocument/2006/relationships/image"/></Relationships>
</file>

<file path=ppt/theme/theme1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2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1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3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4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2_PPT Ever Safe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b="115000" l="-15000" r="115000" t="-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00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40000" scaled="0"/>
        </a:gradFill>
      </a:fillStyleLst>
      <a:lnStyleLst>
        <a:ln cap="flat" w="9525">
          <a:solidFill>
            <a:schemeClr val="phClr">
              <a:shade val="48000"/>
              <a:satMod val="110000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b="140000" l="20000" r="20000" t="-40000"/>
          </a:path>
        </a:gradFill>
        <a:blipFill dpi="0" rotWithShape="1">
          <a:blip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:Properties xmlns:properties="http://schemas.openxmlformats.org/officeDocument/2006/extended-properties" xmlns:vt="http://schemas.openxmlformats.org/officeDocument/2006/docPropsVTypes">
  <properties:AppVersion>3.0000</properties:AppVersion>
  <properties:ScaleCrop>false</properties:ScaleCrop>
  <properties:Company>Company</properties:Company>
  <properties:LinksUpToDate>false</properties:LinksUpToDate>
  <properties:HyperlinksChanged>false</properties:HyperlinksChanged>
  <properties:PresentationFormat>On-Screen Show (4:3)</properties:PresentationFormat>
  <properties:Application>Zoho Show</properties:Application>
  <properties:SharedDoc>false</properties:SharedDoc>
</properties: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Slide 1</dc:title>
  <cp:revision>1</cp:revision>
  <dc:creator>euremoteapi</dc:creator>
  <cp:lastModifiedBy>euremoteapi</cp:lastModifiedBy>
  <dcterms:created xsi:type="dcterms:W3CDTF">2023-07-13T01:44:22Z</dcterms:created>
  <dcterms:modified xsi:type="dcterms:W3CDTF">2023-07-13T01:44:27Z</dcterms:modified>
</cp:coreProperties>
</file>